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</p:sldIdLst>
  <p:sldSz cx="9144000" cy="6858000" type="screen4x3"/>
  <p:notesSz cx="6858000" cy="9144000"/>
  <p:custShowLst>
    <p:custShow name="Custom Show 1" id="0">
      <p:sldLst>
        <p:sld r:id="rId13"/>
      </p:sldLst>
    </p:custShow>
    <p:custShow name="Custom Show 2" id="1">
      <p:sldLst>
        <p:sld r:id="rId2"/>
        <p:sld r:id="rId3"/>
        <p:sld r:id="rId4"/>
        <p:sld r:id="rId5"/>
        <p:sld r:id="rId6"/>
        <p:sld r:id="rId7"/>
        <p:sld r:id="rId8"/>
        <p:sld r:id="rId9"/>
        <p:sld r:id="rId10"/>
        <p:sld r:id="rId11"/>
        <p:sld r:id="rId12"/>
        <p:sld r:id="rId13"/>
        <p:sld r:id="rId14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CC3399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79" autoAdjust="0"/>
    <p:restoredTop sz="94660"/>
  </p:normalViewPr>
  <p:slideViewPr>
    <p:cSldViewPr>
      <p:cViewPr>
        <p:scale>
          <a:sx n="66" d="100"/>
          <a:sy n="66" d="100"/>
        </p:scale>
        <p:origin x="-153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BCE67-F7EC-4E01-848B-D448F03FC770}" type="datetimeFigureOut">
              <a:rPr lang="en-AU" smtClean="0"/>
              <a:pPr/>
              <a:t>13/12/2011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8B185B-2F6E-4D69-A71D-6CE18801F75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0FB0E58-D819-451C-854A-31993A334650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FFBC720-AC66-4A3E-96B7-AC0A6C37BE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FB0E58-D819-451C-854A-31993A334650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BC720-AC66-4A3E-96B7-AC0A6C37BE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0FB0E58-D819-451C-854A-31993A334650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FFBC720-AC66-4A3E-96B7-AC0A6C37BE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FB0E58-D819-451C-854A-31993A334650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BC720-AC66-4A3E-96B7-AC0A6C37BE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0FB0E58-D819-451C-854A-31993A334650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FFBC720-AC66-4A3E-96B7-AC0A6C37BE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FB0E58-D819-451C-854A-31993A334650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BC720-AC66-4A3E-96B7-AC0A6C37BE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FB0E58-D819-451C-854A-31993A334650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BC720-AC66-4A3E-96B7-AC0A6C37BE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FB0E58-D819-451C-854A-31993A334650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BC720-AC66-4A3E-96B7-AC0A6C37BE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0FB0E58-D819-451C-854A-31993A334650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BC720-AC66-4A3E-96B7-AC0A6C37BE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FB0E58-D819-451C-854A-31993A334650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BC720-AC66-4A3E-96B7-AC0A6C37BE4C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FB0E58-D819-451C-854A-31993A334650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FBC720-AC66-4A3E-96B7-AC0A6C37BE4C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0FB0E58-D819-451C-854A-31993A334650}" type="datetimeFigureOut">
              <a:rPr lang="en-US" smtClean="0"/>
              <a:pPr/>
              <a:t>12/13/2011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FFBC720-AC66-4A3E-96B7-AC0A6C37BE4C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S:\Year%204.5%20Spanish%20Endangered%20Animal%20Stories\ebony\Marine%20otter.wav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S:\Year%204.5%20Spanish%20Endangered%20Animal%20Stories\ebony\ebony%20page%2010%20spaish.wav" TargetMode="External"/><Relationship Id="rId1" Type="http://schemas.openxmlformats.org/officeDocument/2006/relationships/audio" Target="file:///S:\Year%204.5%20Spanish%20Endangered%20Animal%20Stories\ebony\ebony%2010%20english.wav" TargetMode="Externa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S:\Year%204.5%20Spanish%20Endangered%20Animal%20Stories\ebony\ebony%2011%20englishil.wav" TargetMode="External"/><Relationship Id="rId5" Type="http://schemas.openxmlformats.org/officeDocument/2006/relationships/image" Target="../media/image37.pn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arthsendangered.com/profile.asp?gr=&amp;view=c&amp;ID=11&amp;sp=313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S:\Year%204.5%20Spanish%20Endangered%20Animal%20Stories\ebony\ebony%2012%20engshil.wav" TargetMode="Externa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S:\Year%204.5%20Spanish%20Endangered%20Animal%20Stories\ebony\ebony%2013%20english.wav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file:///S:\Year%204.5%20Spanish%20Endangered%20Animal%20Stories\ebony\ebony%20page%202%20p3%20spainsh.wav" TargetMode="External"/><Relationship Id="rId7" Type="http://schemas.openxmlformats.org/officeDocument/2006/relationships/image" Target="../media/image6.png"/><Relationship Id="rId2" Type="http://schemas.openxmlformats.org/officeDocument/2006/relationships/audio" Target="file:///S:\Year%204.5%20Spanish%20Endangered%20Animal%20Stories\ebony\ebony%20page%202%20p2%20%20spainsh.wav" TargetMode="External"/><Relationship Id="rId1" Type="http://schemas.openxmlformats.org/officeDocument/2006/relationships/audio" Target="file:///S:\Year%204.5%20Spanish%20Endangered%20Animal%20Stories\ebony\ebony%20page%202.wav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audio" Target="file:///S:\Year%204.5%20Spanish%20Endangered%20Animal%20Stories\ebony\ebony%20page%203%20p2%20%20spainsh.wav" TargetMode="External"/><Relationship Id="rId7" Type="http://schemas.openxmlformats.org/officeDocument/2006/relationships/image" Target="../media/image11.png"/><Relationship Id="rId2" Type="http://schemas.openxmlformats.org/officeDocument/2006/relationships/audio" Target="file:///S:\Year%204.5%20Spanish%20Endangered%20Animal%20Stories\ebony\ebony%20page%203%20p1%20spainsh.wav" TargetMode="External"/><Relationship Id="rId1" Type="http://schemas.openxmlformats.org/officeDocument/2006/relationships/audio" Target="file:///S:\Year%204.5%20Spanish%20Endangered%20Animal%20Stories\ebony\ebony%20page%203%20english.wav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gif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png"/><Relationship Id="rId2" Type="http://schemas.openxmlformats.org/officeDocument/2006/relationships/audio" Target="file:///S:\Year%204.5%20Spanish%20Endangered%20Animal%20Stories\ebony\ebony%20page%204%20spainsh.wav" TargetMode="External"/><Relationship Id="rId1" Type="http://schemas.openxmlformats.org/officeDocument/2006/relationships/audio" Target="file:///S:\Year%204.5%20Spanish%20Endangered%20Animal%20Stories\ebony\Ebony%20Page%204%20English.wav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gif"/><Relationship Id="rId4" Type="http://schemas.openxmlformats.org/officeDocument/2006/relationships/hyperlink" Target="http://maps.google.com.au/maps?hl=en&amp;q=map+of+peru&amp;safe=active&amp;um=1&amp;ie=UTF-8&amp;hq=&amp;hnear=0x9105c850c05914f5:0xf29e011279210648,Peru&amp;gl=au&amp;ei=uMLBTsffOKnNmAXrwqGcBA&amp;sa=X&amp;oi=geocode_result&amp;ct=image&amp;resnum=1&amp;ved=0CCYQ8gEwA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S:\Year%204.5%20Spanish%20Endangered%20Animal%20Stories\ebony\Ebony%20Page%205%20English.wav" TargetMode="Externa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S:\Year%204.5%20Spanish%20Endangered%20Animal%20Stories\ebony\ebony%20page%207%20spainsh.wav" TargetMode="External"/><Relationship Id="rId1" Type="http://schemas.openxmlformats.org/officeDocument/2006/relationships/audio" Target="file:///S:\Year%204.5%20Spanish%20Endangered%20Animal%20Stories\ebony\Ebony%20Page%207%20English.wav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8.png"/><Relationship Id="rId2" Type="http://schemas.openxmlformats.org/officeDocument/2006/relationships/audio" Target="file:///S:\Year%204.5%20Spanish%20Endangered%20Animal%20Stories\ebony\ebony%20page%209%20spainsh.wav" TargetMode="External"/><Relationship Id="rId1" Type="http://schemas.openxmlformats.org/officeDocument/2006/relationships/audio" Target="file:///S:\Year%204.5%20Spanish%20Endangered%20Animal%20Stories\ebony\Ebony%20Page%208%20English.wav" TargetMode="Externa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S:\Year%204.5%20Spanish%20Endangered%20Animal%20Stories\ebony\ebony%20page%209%20spainsh.wav" TargetMode="External"/><Relationship Id="rId1" Type="http://schemas.openxmlformats.org/officeDocument/2006/relationships/audio" Target="file:///S:\Year%204.5%20Spanish%20Endangered%20Animal%20Stories\ebony\Ebony%20Page%209%20English.wav" TargetMode="Externa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857288" y="1643050"/>
            <a:ext cx="8101042" cy="1885962"/>
          </a:xfrm>
        </p:spPr>
        <p:txBody>
          <a:bodyPr>
            <a:normAutofit fontScale="90000"/>
          </a:bodyPr>
          <a:lstStyle/>
          <a:p>
            <a:r>
              <a:rPr lang="en-US" sz="9600" dirty="0" smtClean="0">
                <a:solidFill>
                  <a:srgbClr val="FF0066"/>
                </a:solidFill>
                <a:latin typeface="Arial Rounded MT Bold" pitchFamily="34" charset="0"/>
              </a:rPr>
              <a:t>Marine Otter </a:t>
            </a:r>
            <a:endParaRPr lang="en-AU" sz="9600" dirty="0">
              <a:solidFill>
                <a:srgbClr val="FF0066"/>
              </a:solidFill>
              <a:latin typeface="Arial Rounded MT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2" y="6215082"/>
            <a:ext cx="3357586" cy="542932"/>
          </a:xfrm>
        </p:spPr>
        <p:txBody>
          <a:bodyPr>
            <a:normAutofit/>
          </a:bodyPr>
          <a:lstStyle/>
          <a:p>
            <a:r>
              <a:rPr lang="en-US" dirty="0" smtClean="0"/>
              <a:t>By Ebony Wooden </a:t>
            </a:r>
            <a:endParaRPr lang="en-AU" dirty="0"/>
          </a:p>
        </p:txBody>
      </p:sp>
      <p:pic>
        <p:nvPicPr>
          <p:cNvPr id="14338" name="Picture 2" descr="http://t1.gstatic.com/images?q=tbn:ANd9GcRQ4QttUbarzxQDkr69AgNTwjVe5ITWXTQqnyrCfisrRY8bVBDE0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645024"/>
            <a:ext cx="2911239" cy="2103498"/>
          </a:xfrm>
          <a:prstGeom prst="rect">
            <a:avLst/>
          </a:prstGeom>
          <a:noFill/>
        </p:spPr>
      </p:pic>
      <p:pic>
        <p:nvPicPr>
          <p:cNvPr id="5" name="Marine otter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215206" y="1643050"/>
            <a:ext cx="1376370" cy="1376370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896 0.19746 C -0.21146 0.20857 -0.2033 0.20278 -0.23542 0.19746 C -0.25018 0.19491 -0.27934 0.18773 -0.27934 0.18797 C -0.28299 0.18449 -0.28629 0.18056 -0.29028 0.17801 C -0.29532 0.17454 -0.30122 0.17361 -0.30608 0.16991 C -0.30712 0.16922 -0.33125 0.14722 -0.33664 0.13912 C -0.33855 0.13611 -0.33941 0.13195 -0.34167 0.12917 C -0.35157 0.11621 -0.36337 0.10509 -0.37327 0.09167 C -0.3757 0.08843 -0.37813 0.08519 -0.38056 0.08195 C -0.38299 0.07547 -0.38612 0.06922 -0.38785 0.06227 C -0.39132 0.04908 -0.39636 0.02176 -0.39636 0.02199 C -0.39428 -0.01828 -0.39254 -0.05856 -0.39028 -0.09884 C -0.38941 -0.11504 -0.38959 -0.13495 -0.38421 -0.1493 C -0.37691 -0.16875 -0.35764 -0.17916 -0.34289 -0.18333 C -0.31789 -0.19051 -0.29601 -0.19398 -0.27084 -0.19815 C -0.24358 -0.19768 -0.2165 -0.19768 -0.18907 -0.19653 C -0.1849 -0.19629 -0.18091 -0.19305 -0.17709 -0.19143 C -0.13768 -0.17592 -0.12969 -0.15532 -0.10886 -0.11342 C -0.10139 -0.09815 -0.0915 -0.08541 -0.08559 -0.06944 C -0.08386 -0.06018 -0.08282 -0.05069 -0.08056 -0.04166 C -0.08004 -0.03958 -0.07691 -0.03912 -0.07691 -0.0368 C -0.07657 -0.01435 -0.07657 0.0375 -0.08681 0.06227 C -0.09757 0.08889 -0.13004 0.11019 -0.15139 0.11297 C -0.19514 0.12755 -0.17362 0.12361 -0.21476 0.12593 C -0.21598 0.12593 -0.30122 0.12547 -0.32344 0.11783 C -0.32657 0.11667 -0.32796 0.11204 -0.33056 0.10972 C -0.33594 0.10463 -0.35296 0.09375 -0.35608 0.09167 C -0.3724 0.08033 -0.38073 0.06459 -0.39393 0.04607 C -0.41563 0.01551 -0.43976 -0.00694 -0.44757 -0.04977 C -0.44601 -0.06666 -0.44323 -0.09791 -0.44167 -0.10856 C -0.44028 -0.11597 -0.43698 -0.12268 -0.43542 -0.12986 C -0.4316 -0.14699 -0.42778 -0.16435 -0.42448 -0.18171 C -0.42535 -0.20717 -0.42362 -0.23981 -0.43907 -0.2581 C -0.44184 -0.26134 -0.44323 -0.26666 -0.44636 -0.26967 C -0.45105 -0.27407 -0.45886 -0.27384 -0.46355 -0.27453 C -0.49237 -0.28426 -0.50695 -0.28981 -0.52691 -0.26319 C -0.5283 -0.25995 -0.529 -0.25625 -0.53056 -0.25324 C -0.53143 -0.25162 -0.53334 -0.25139 -0.53421 -0.25 C -0.53629 -0.24676 -0.53733 -0.24236 -0.53907 -0.23866 C -0.54011 -0.22963 -0.5415 -0.225 -0.54514 -0.21759 C -0.54792 -0.20092 -0.54983 -0.18472 -0.55365 -0.16875 C -0.55643 -0.15741 -0.55695 -0.14514 -0.56112 -0.13472 C -0.5625 -0.13125 -0.56459 -0.12824 -0.56598 -0.12477 C -0.57153 -0.10995 -0.57327 -0.09791 -0.58299 -0.08727 C -0.5882 -0.07315 -0.5816 -0.08912 -0.5915 -0.07268 C -0.59844 -0.06134 -0.5915 -0.06666 -0.60122 -0.05463 C -0.60417 -0.05092 -0.60816 -0.04884 -0.61112 -0.04491 C -0.61511 -0.03958 -0.61945 -0.03403 -0.62327 -0.0287 C -0.62917 -0.02083 -0.63195 -0.01041 -0.64028 -0.00764 C -0.65226 0.00278 -0.64705 -2.22222E-6 -0.65487 0.00371 C -0.65764 0.00625 -0.66094 0.00741 -0.66355 0.01042 C -0.66511 0.01227 -0.66546 0.01528 -0.66719 0.0169 C -0.67396 0.02315 -0.68559 0.03125 -0.69393 0.0331 C -0.69549 0.03403 -0.69705 0.03542 -0.69879 0.03634 C -0.70348 0.03797 -0.71042 0.03797 -0.70243 0.03797 " pathEditMode="relative" rAng="0" ptsTypes="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-2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4.81481E-6 C 0.01025 0.00208 0.01181 0.00278 0.01997 -0.0044 C 0.02883 -0.00232 0.03803 -0.00162 0.04653 0.00208 C 0.06112 0.00833 0.07692 0.02153 0.09167 0.02893 C 0.13247 0.07292 0.10921 0.04838 0.16164 0.10208 C 0.18074 0.12153 0.16685 0.1118 0.17987 0.13102 C 0.18629 0.14051 0.19289 0.14699 0.19827 0.15764 C 0.19705 0.24444 0.22223 0.29352 0.16494 0.30671 C 0.15556 0.31273 0.14601 0.31852 0.13664 0.3243 C 0.12865 0.32917 0.11754 0.33148 0.1099 0.33542 C 0.0882 0.34653 0.07258 0.35879 0.04827 0.36227 C 0.03056 0.36065 0.0257 0.35995 0.01164 0.35555 C 0.00417 0.34907 -0.00329 0.34768 -0.0118 0.34444 C -0.03784 0.33472 -0.06319 0.32893 -0.0901 0.32662 C -0.11492 0.31782 -0.13715 0.31898 -0.16336 0.31782 C -0.17725 0.31921 -0.19131 0.31944 -0.2052 0.32222 C -0.22239 0.32569 -0.23767 0.33657 -0.25503 0.34004 C -0.28524 0.35949 -0.32343 0.36157 -0.35676 0.36435 C -0.39027 0.36319 -0.40885 0.36088 -0.43836 0.35555 C -0.46354 0.34514 -0.45329 0.35092 -0.47013 0.34004 C -0.48107 0.32477 -0.47152 0.3368 -0.4967 0.31782 C -0.51805 0.30162 -0.50642 0.30764 -0.5184 0.30208 C -0.52499 0.29398 -0.53367 0.28796 -0.53836 0.27778 C -0.54496 0.26296 -0.5493 0.25 -0.55503 0.23542 C -0.56058 0.22153 -0.56822 0.20764 -0.57343 0.19329 C -0.57482 0.18981 -0.57586 0.18588 -0.57673 0.18217 C -0.57742 0.1794 -0.5776 0.17616 -0.57847 0.17338 C -0.58038 0.16782 -0.58315 0.16319 -0.58506 0.15764 C -0.59826 0.11921 -0.60225 0.07569 -0.61006 0.03542 C -0.60902 0.025 -0.60954 0.01412 -0.60676 0.0044 C -0.60572 4.81481E-6 -0.60104 -0.00116 -0.59843 -0.0044 C -0.59496 -0.00857 -0.59218 -0.01412 -0.58836 -0.01783 C -0.56284 -0.0419 -0.55381 -0.04884 -0.52847 -0.05787 C -0.4927 -0.05579 -0.47795 -0.05509 -0.44843 -0.03565 C -0.44166 -0.02662 -0.43333 -0.02199 -0.42499 -0.01551 C -0.41145 -0.00509 -0.39687 0.00694 -0.38176 0.01319 C -0.37847 0.01921 -0.37499 0.025 -0.3717 0.03102 C -0.36822 0.03704 -0.36666 0.05764 -0.36336 0.06667 C -0.35451 0.14097 -0.37065 0.21504 -0.38333 0.28657 C -0.38472 0.30347 -0.38628 0.31736 -0.3901 0.33333 C -0.39131 0.33842 -0.39166 0.34745 -0.39513 0.35116 C -0.40676 0.36389 -0.42135 0.36504 -0.43333 0.37546 C -0.45503 0.39444 -0.47551 0.41551 -0.4967 0.43542 C -0.51475 0.45254 -0.53159 0.47407 -0.54843 0.49329 C -0.55416 0.49977 -0.5585 0.50856 -0.5651 0.51319 C -0.57933 0.52338 -0.59513 0.52963 -0.61006 0.53773 C -0.63281 0.53704 -0.6559 0.53981 -0.67847 0.53542 C -0.68124 0.53495 -0.67916 0.52778 -0.68003 0.5243 C -0.68194 0.51736 -0.68506 0.51134 -0.6868 0.5044 C -0.69565 0.46991 -0.70347 0.43472 -0.7118 0.4 C -0.71579 0.3831 -0.71979 0.36597 -0.72343 0.34884 C -0.72534 0.34004 -0.72847 0.32222 -0.72847 0.32222 C -0.72725 0.29282 -0.72847 0.25833 -0.7184 0.23102 C -0.71614 0.21389 -0.71354 0.21042 -0.70833 0.19329 C -0.70347 0.17731 -0.69999 0.16042 -0.69513 0.14444 C -0.69235 0.13518 -0.68836 0.12662 -0.68506 0.11782 C -0.6842 0.11574 -0.68472 0.1125 -0.68333 0.11111 C -0.67951 0.10694 -0.67413 0.10602 -0.67013 0.10208 C -0.65433 0.08634 -0.64062 0.06713 -0.62499 0.05116 C -0.60538 0.03102 -0.58784 0.00741 -0.56336 4.81481E-6 C -0.53784 0.00069 -0.51232 0.00069 -0.4868 0.00208 C -0.47742 0.00254 -0.47222 0.0081 -0.46336 0.01111 C -0.4434 0.01805 -0.4427 0.01736 -0.42499 0.01991 C -0.40399 0.02731 -0.38159 0.02338 -0.36006 0.02662 C -0.34548 0.03842 -0.3467 0.0412 -0.32847 0.04653 C -0.30381 0.06435 -0.31492 0.06065 -0.2967 0.06435 C -0.28663 0.06366 -0.27656 0.06458 -0.26666 0.06227 C -0.25729 0.06018 -0.25104 0.04768 -0.2434 0.04004 C -0.23767 0.03426 -0.23107 0.03194 -0.22499 0.02662 C -0.2111 0.02824 -0.19878 0.03102 -0.18506 0.03333 C -0.17951 0.03565 -0.17725 0.03981 -0.17187 0.04213 C -0.16614 0.05741 -0.16961 0.07268 -0.17187 0.08889 C -0.17378 0.10625 -0.17777 0.14282 -0.18506 0.15764 C -0.18958 0.16667 -0.1901 0.16782 -0.19513 0.17986 C -0.19635 0.18287 -0.19687 0.18634 -0.19843 0.18889 C -0.19965 0.19097 -0.20208 0.19143 -0.20364 0.19329 C -0.23055 0.22731 -0.21579 0.22037 -0.23333 0.22662 C -0.25104 0.21736 -0.24774 0.22014 -0.27343 0.2243 C -0.30416 0.23796 -0.32447 0.24722 -0.35503 0.25116 C -0.38888 0.24745 -0.42291 0.24398 -0.45676 0.24004 C -0.46666 0.23889 -0.47256 0.23773 -0.48176 0.23333 C -0.48749 0.23055 -0.49843 0.2243 -0.49843 0.2243 C -0.50069 0.2206 -0.50416 0.21782 -0.50503 0.21319 C -0.50867 0.19421 -0.48541 0.17338 -0.47673 0.17106 C -0.46163 0.1669 -0.44357 0.15787 -0.43003 0.14653 C -0.41805 0.13657 -0.4092 0.12083 -0.39843 0.10879 C -0.39531 0.10532 -0.39131 0.10347 -0.38836 0.1 C -0.37569 0.08495 -0.36388 0.06875 -0.35173 0.05324 C -0.32864 0.02384 -0.35729 0.05741 -0.34166 0.03333 C -0.33992 0.03055 -0.33697 0.02917 -0.33506 0.02662 C -0.32708 0.01597 -0.32204 0.0037 -0.31006 4.81481E-6 C -0.29531 -0.01227 -0.28281 -0.02199 -0.26666 -0.03125 C -0.25312 -0.03889 -0.23159 -0.03565 -0.2184 -0.03565 " pathEditMode="relative" ptsTypes="ffffffffffffffff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35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AU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And </a:t>
            </a:r>
            <a:r>
              <a:rPr lang="en-AU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</a:t>
            </a:r>
            <a:r>
              <a:rPr lang="en-AU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can have up to two cubs </a:t>
            </a:r>
            <a:endParaRPr lang="en-AU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122" name="Picture 2" descr="http://t1.gstatic.com/images?q=tbn:ANd9GcRwnPNk_oMU8IUMOGnE7pP0hdJ4bSiH8sb0bXwox_ElHYmr2nYQYg"/>
          <p:cNvPicPr>
            <a:picLocks noChangeAspect="1" noChangeArrowheads="1"/>
          </p:cNvPicPr>
          <p:nvPr/>
        </p:nvPicPr>
        <p:blipFill>
          <a:blip r:embed="rId4" cstate="print"/>
          <a:srcRect r="65455"/>
          <a:stretch>
            <a:fillRect/>
          </a:stretch>
        </p:blipFill>
        <p:spPr bwMode="auto">
          <a:xfrm>
            <a:off x="1142976" y="2714620"/>
            <a:ext cx="1357322" cy="2545157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67544" y="558924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3600" dirty="0" smtClean="0"/>
              <a:t>Y puedo tener hasta cachorros</a:t>
            </a:r>
            <a:r>
              <a:rPr lang="es-ES" dirty="0" smtClean="0"/>
              <a:t>.</a:t>
            </a:r>
            <a:endParaRPr lang="en-AU" dirty="0"/>
          </a:p>
        </p:txBody>
      </p:sp>
      <p:pic>
        <p:nvPicPr>
          <p:cNvPr id="6" name="Picture 2" descr="http://t1.gstatic.com/images?q=tbn:ANd9GcRwnPNk_oMU8IUMOGnE7pP0hdJ4bSiH8sb0bXwox_ElHYmr2nYQY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l="34975" b="3925"/>
          <a:stretch>
            <a:fillRect/>
          </a:stretch>
        </p:blipFill>
        <p:spPr bwMode="auto">
          <a:xfrm>
            <a:off x="2428860" y="2928934"/>
            <a:ext cx="2281236" cy="2214578"/>
          </a:xfrm>
          <a:prstGeom prst="rect">
            <a:avLst/>
          </a:prstGeom>
          <a:noFill/>
        </p:spPr>
      </p:pic>
      <p:pic>
        <p:nvPicPr>
          <p:cNvPr id="7" name="ebony 10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000992" y="642918"/>
            <a:ext cx="1143008" cy="1143008"/>
          </a:xfrm>
          <a:prstGeom prst="rect">
            <a:avLst/>
          </a:prstGeom>
        </p:spPr>
      </p:pic>
      <p:pic>
        <p:nvPicPr>
          <p:cNvPr id="8" name="ebony page 10 spai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4786314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4.44444E-6 C 0.02917 0.01343 0.06198 0.00069 0.09236 -0.00393 C 0.14341 -0.02315 0.18507 -0.05393 0.23177 -0.08472 C 0.24358 -0.10069 0.2566 -0.11296 0.26962 -0.12731 C 0.28125 -0.14005 0.29202 -0.14722 0.30157 -0.16366 C 0.30504 -0.19375 0.28924 -0.1963 0.26962 -0.21412 C 0.22413 -0.25532 0.16736 -0.28518 0.11354 -0.29907 C 0.09341 -0.29444 0.08351 -0.28889 0.06511 -0.29491 C 0.05556 -0.31204 0.04913 -0.33241 0.0349 -0.34352 C 0.03021 -0.34722 0.02344 -0.34722 0.01823 -0.34954 C 0.01563 -0.34884 0.01268 -0.34931 0.01059 -0.34745 C 0.00694 -0.34421 0.01163 -0.33889 0.00608 -0.33727 C -0.0033 -0.33449 -0.01338 -0.33588 -0.02275 -0.33333 C -0.04636 -0.32685 -0.07015 -0.31806 -0.09393 -0.31319 C -0.104 -0.30856 -0.11442 -0.30741 -0.12431 -0.30301 C -0.13299 -0.29907 -0.13768 -0.29676 -0.14706 -0.29491 C -0.15469 -0.2963 -0.16233 -0.29676 -0.1698 -0.29907 C -0.17813 -0.30162 -0.18213 -0.32037 -0.1849 -0.32917 C -0.18542 -0.33333 -0.18647 -0.33727 -0.18647 -0.34143 C -0.18647 -0.37315 -0.17171 -0.36736 -0.15452 -0.37569 C -0.15192 -0.37685 -0.14966 -0.37917 -0.14706 -0.37986 C -0.14063 -0.38171 -0.12726 -0.3838 -0.12726 -0.3838 C -0.10018 -0.3963 -0.0691 -0.39699 -0.04098 -0.40208 C -0.03282 -0.40185 0.07032 -0.40347 0.11216 -0.39398 C 0.12709 -0.39051 0.14532 -0.38472 0.15903 -0.37569 C 0.16736 -0.37014 0.17882 -0.34954 0.17882 -0.34954 C 0.18038 -0.34236 0.18316 -0.33611 0.1849 -0.32917 C 0.18438 -0.31852 0.18438 -0.30764 0.18334 -0.29699 C 0.18195 -0.28449 0.17604 -0.27847 0.17118 -0.26875 C 0.16841 -0.25718 0.16407 -0.24074 0.15747 -0.23241 C 0.15747 -0.23148 0.1533 -0.17338 0.15157 -0.16759 C 0.14254 -0.13912 0.12934 -0.11875 0.11511 -0.09491 C 0.1125 -0.09051 0.10938 -0.08218 0.10608 -0.0787 C 0.09896 -0.07106 0.08802 -0.07569 0.07882 -0.07477 C 0.07136 -0.07153 0.07483 -0.06944 0.06962 -0.0625 C 0.0592 -0.09861 0.07049 -0.02523 0.07118 -0.02014 C 0.06962 0.00718 0.07257 0.00579 0.05903 0.01829 C 0.04063 0.01644 0.0408 0.0213 0.03334 0.00602 C 0.03282 0.00324 0.03229 0.00069 0.03177 -0.00208 C 0.03125 -0.00417 0.03177 -0.00741 0.03021 -0.0081 C 0.02882 -0.00856 0.02813 -0.00532 0.02726 -0.00393 C 0.0224 0.00417 0.02657 0.00093 0.01962 0.00417 C 0.01563 0.00347 0.01163 0.00208 0.00747 0.00208 C 0.0059 0.00208 0.00451 0.00463 0.00295 0.00417 C 0.00157 0.0037 -5E-6 -4.44444E-6 -5E-6 -4.44444E-6 Z " pathEditMode="relative" ptsTypes="f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59259E-6 C -0.00017 -2.59259E-6 -0.0125 -0.00115 -0.01511 -0.00393 C -0.01771 -0.00648 -0.01806 -0.01203 -0.02136 -0.01412 C -0.0349 -0.02338 -0.04045 -0.02083 -0.05764 -0.02222 C -0.08785 -0.03727 -0.11007 -0.05694 -0.13629 -0.08078 C -0.14514 -0.08889 -0.15087 -0.10162 -0.15903 -0.11134 C -0.16337 -0.13333 -0.15434 -0.14583 -0.14549 -0.16157 C -0.13282 -0.18403 -0.12709 -0.19444 -0.10608 -0.2081 C -0.08282 -0.22338 -0.05816 -0.23634 -0.0349 -0.25254 C -0.02917 -0.25671 -0.02396 -0.2625 -0.01823 -0.26666 C 0.02171 -0.29629 0.01372 -0.28889 0.05313 -0.31111 C 0.05851 -0.31435 0.06372 -0.31967 0.0698 -0.32106 C 0.09324 -0.32639 0.08178 -0.32453 0.10435 -0.32708 C 0.15817 -0.32315 0.17449 -0.31875 0.22431 -0.30092 C 0.2448 -0.29352 0.26824 -0.29467 0.28942 -0.29074 C 0.33091 -0.29421 0.3724 -0.29328 0.41372 -0.30092 C 0.42796 -0.30347 0.44046 -0.31528 0.45435 -0.32106 C 0.50331 -0.34166 0.55522 -0.36481 0.60608 -0.37569 C 0.63299 -0.37153 0.63785 -0.37615 0.65452 -0.36157 C 0.65765 -0.35578 0.66025 -0.35208 0.66199 -0.34537 C 0.64289 -0.26389 0.62535 -0.18078 0.59549 -0.10486 C 0.58959 -0.08958 0.57258 -0.0493 0.56216 -0.03426 C 0.55591 -0.02523 0.54098 -0.00995 0.54098 -0.00995 C 0.48594 -0.01273 0.50348 -0.01296 0.44098 -0.00995 C 0.41876 -0.00879 0.37431 -0.00602 0.37431 -0.00602 C 0.33004 -0.00787 0.27969 0.00255 0.23942 -0.02824 C 0.23143 -0.04074 0.22327 -0.05486 0.23178 -0.07268 C 0.23508 -0.07963 0.2441 -0.07615 0.25001 -0.0787 C 0.25556 -0.08125 0.26077 -0.08449 0.2665 -0.0868 C 0.27466 -0.09004 0.28282 -0.09166 0.29098 -0.09514 C 0.30469 -0.10046 0.31789 -0.1081 0.33178 -0.11296 C 0.37223 -0.12824 0.41494 -0.13657 0.45591 -0.14745 C 0.46806 -0.15069 0.48039 -0.15231 0.49219 -0.15555 C 0.50035 -0.15764 0.50834 -0.16111 0.5165 -0.16365 C 0.52397 -0.16597 0.53942 -0.16967 0.53942 -0.16967 C 0.54758 -0.16898 0.55574 -0.16944 0.56355 -0.16759 C 0.57831 -0.16389 0.58855 -0.14051 0.59549 -0.12523 C 0.59549 -0.12477 0.59862 -0.10972 0.59844 -0.10903 C 0.5974 -0.10046 0.58647 -0.10185 0.58039 -0.09907 C 0.57223 -0.09514 0.56424 -0.09051 0.55608 -0.0868 C 0.50903 -0.06551 0.46147 -0.05578 0.41216 -0.05046 C 0.37535 -0.0537 0.33525 -0.0456 0.30747 -0.08264 C 0.30713 -0.08472 0.30591 -0.0868 0.30591 -0.08889 C 0.30591 -0.11203 0.30834 -0.10926 0.32119 -0.11528 C 0.34775 -0.11365 0.37466 -0.11342 0.40157 -0.11134 C 0.43699 -0.1081 0.46893 -0.0912 0.50313 -0.08078 C 0.50504 -0.0787 0.50747 -0.07731 0.50903 -0.07477 C 0.52657 -0.0456 0.47865 -0.03194 0.47119 -0.02824 C 0.46459 -0.025 0.45834 -0.02083 0.45157 -0.01805 C 0.41511 -0.00324 0.37553 0.00949 0.33942 0.02639 C 0.30799 0.04121 0.27778 0.05579 0.24549 0.06667 C 0.22153 0.07477 0.19619 0.07408 0.17275 0.08496 C 0.16997 0.08426 0.16702 0.08472 0.16511 0.08287 C 0.16372 0.08172 0.16424 0.07871 0.16372 0.07685 C 0.1606 0.06829 0.15556 0.05116 0.14706 0.0507 C 0.1191 0.04954 0.09133 0.04931 0.06372 0.04861 C 0.05938 0.04283 0.05556 0.03635 0.05157 0.03033 C 0.0474 0.01482 0.04463 0.02338 0.03785 0.02847 C 0.03351 0.03172 0.02883 0.03357 0.02431 0.03635 C 0.01407 0.02361 0.029 0.04283 0.01824 0.02639 C 0.01581 0.02269 0.01042 0.01621 0.01042 0.01621 C 0.00764 0.00787 0.00659 0.00301 5E-6 -2.59259E-6 Z " pathEditMode="relative" ptsTypes="ffffffffffffffffffffffffffffffffffffffffffffffffffffffffffffff">
                                      <p:cBhvr>
                                        <p:cTn id="1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650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075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696200" cy="2037390"/>
          </a:xfrm>
        </p:spPr>
        <p:txBody>
          <a:bodyPr>
            <a:normAutofit/>
          </a:bodyPr>
          <a:lstStyle/>
          <a:p>
            <a:r>
              <a:rPr lang="en-AU" dirty="0" smtClean="0"/>
              <a:t>Look there is my brother bill we live in swamps  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7239000" cy="4846320"/>
          </a:xfrm>
        </p:spPr>
        <p:txBody>
          <a:bodyPr/>
          <a:lstStyle/>
          <a:p>
            <a:r>
              <a:rPr lang="es-ES" dirty="0" smtClean="0"/>
              <a:t>Mire allí es mi cuenta del hermano. Vivimos en los pantanos. </a:t>
            </a:r>
            <a:endParaRPr lang="es-ES" dirty="0"/>
          </a:p>
        </p:txBody>
      </p:sp>
      <p:pic>
        <p:nvPicPr>
          <p:cNvPr id="4" name="Picture 8" descr="http://www.rayrobinsondesign.com/wp-content/uploads/2009/05/alexandria-zoo-louisiana-habitat-otter-exhibi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196670"/>
            <a:ext cx="6215106" cy="4661330"/>
          </a:xfrm>
          <a:prstGeom prst="rect">
            <a:avLst/>
          </a:prstGeom>
          <a:noFill/>
        </p:spPr>
      </p:pic>
      <p:pic>
        <p:nvPicPr>
          <p:cNvPr id="5" name="Picture 2" descr="http://t1.gstatic.com/images?q=tbn:ANd9GcSKDF4eKwevZlsU7xVSFs3tPGvcJFw-mTKzmoawPX0fDrZGzxX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4357694"/>
            <a:ext cx="785818" cy="465670"/>
          </a:xfrm>
          <a:prstGeom prst="rect">
            <a:avLst/>
          </a:prstGeom>
          <a:noFill/>
        </p:spPr>
      </p:pic>
      <p:pic>
        <p:nvPicPr>
          <p:cNvPr id="6" name="ebony 11 englishil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072462" y="571480"/>
            <a:ext cx="876304" cy="87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09 -0.01065 C 0.05347 -0.01203 0.05643 -0.01481 0.06146 -0.01713 C 0.06979 -0.02731 0.0934 -0.03426 0.10417 -0.04004 C 0.11111 -0.03958 0.13004 -0.03472 0.13837 -0.03842 C 0.1474 -0.03611 0.16927 -0.04629 0.16528 -0.03009 C 0.16615 -0.02847 0.1665 -0.02639 0.16771 -0.02523 C 0.16875 -0.02407 0.17066 -0.025 0.17136 -0.02361 C 0.17292 -0.02083 0.17292 -0.01713 0.17379 -0.01389 C 0.17465 -0.01018 0.17865 -0.00416 0.17865 -0.00416 C 0.179 -0.00208 0.18056 0.00023 0.17986 0.00232 C 0.179 0.00486 0.17639 0.0051 0.175 0.00718 C 0.17292 0.01042 0.17153 0.01459 0.17014 0.01852 C 0.16788 0.02454 0.16754 0.03241 0.16528 0.0382 C 0.16372 0.0419 0.16094 0.04445 0.15903 0.04792 C 0.15434 0.05695 0.14965 0.06829 0.14323 0.07547 C 0.13993 0.07894 0.13038 0.08241 0.12622 0.08519 C 0.11459 0.08287 0.10695 0.08218 0.09688 0.07547 C 0.09393 0.06574 0.09167 0.06644 0.08837 0.05764 C 0.08941 0.04167 0.08733 0.03797 0.09688 0.03172 C 0.09965 0.02593 0.10452 0.02014 0.10903 0.0169 C 0.11129 0.01528 0.1165 0.01366 0.1165 0.01366 C 0.11788 0.0125 0.12344 0.00718 0.125 0.00718 C 0.12917 0.00718 0.13715 0.01042 0.13715 0.01042 C 0.13924 0.01598 0.14063 0.0213 0.14323 0.02662 C 0.14236 0.03473 0.14288 0.04329 0.1408 0.05116 C 0.14028 0.05348 0.13733 0.05278 0.13594 0.0544 C 0.13125 0.05973 0.13108 0.06297 0.125 0.06574 C 0.11129 0.06111 0.13368 0.06783 0.10781 0.06574 C 0.10521 0.06551 0.10313 0.06297 0.10052 0.0625 C 0.09045 0.06088 0.08021 0.06042 0.07014 0.05926 C 0.06719 0.0588 0.06441 0.0581 0.06146 0.05764 C 0.05278 0.05371 0.04549 0.04537 0.03715 0.03982 C 0.04115 0.02315 0.04393 0.00602 0.04809 -0.01065 Z " pathEditMode="relative" ptsTypes="fffffffffffffffffffffffff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70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71868" y="785794"/>
            <a:ext cx="4786346" cy="4786346"/>
          </a:xfrm>
        </p:spPr>
        <p:txBody>
          <a:bodyPr/>
          <a:lstStyle/>
          <a:p>
            <a:r>
              <a:rPr lang="en-US" sz="8800" dirty="0" smtClean="0"/>
              <a:t>by Ebony wooden </a:t>
            </a:r>
            <a:endParaRPr lang="en-AU" sz="8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14422"/>
            <a:ext cx="278605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 I am the writer of this story. </a:t>
            </a:r>
          </a:p>
          <a:p>
            <a:r>
              <a:rPr lang="en-US" dirty="0" smtClean="0"/>
              <a:t>My name is Ebony Wooden. </a:t>
            </a:r>
          </a:p>
          <a:p>
            <a:r>
              <a:rPr lang="en-US" dirty="0" smtClean="0"/>
              <a:t>I am 11 years old. </a:t>
            </a:r>
          </a:p>
          <a:p>
            <a:r>
              <a:rPr lang="en-US" dirty="0" smtClean="0"/>
              <a:t>I researched the Marine Otter. It is an amazing animal when you think about it.</a:t>
            </a:r>
          </a:p>
          <a:p>
            <a:r>
              <a:rPr lang="en-US" dirty="0" smtClean="0"/>
              <a:t>So right now search a Marine Otter on </a:t>
            </a:r>
            <a:r>
              <a:rPr lang="en-US" sz="1600" dirty="0" smtClean="0">
                <a:solidFill>
                  <a:srgbClr val="CC3399"/>
                </a:solidFill>
                <a:hlinkClick r:id="rId3"/>
              </a:rPr>
              <a:t>http://www.earthsendangered.com/profile.asp?gr=&amp;view=c&amp;ID=11&amp;sp=313</a:t>
            </a:r>
            <a:endParaRPr lang="en-US" sz="1600" dirty="0" smtClean="0">
              <a:solidFill>
                <a:srgbClr val="CC3399"/>
              </a:solidFill>
            </a:endParaRPr>
          </a:p>
          <a:p>
            <a:endParaRPr lang="en-AU" dirty="0"/>
          </a:p>
        </p:txBody>
      </p:sp>
      <p:pic>
        <p:nvPicPr>
          <p:cNvPr id="5" name="ebony 12 engshil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0"/>
            <a:ext cx="1447808" cy="1447808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0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428736"/>
            <a:ext cx="8186766" cy="3143272"/>
          </a:xfrm>
        </p:spPr>
        <p:txBody>
          <a:bodyPr>
            <a:normAutofit/>
          </a:bodyPr>
          <a:lstStyle/>
          <a:p>
            <a:r>
              <a:rPr lang="en-AU" sz="9600" dirty="0" smtClean="0"/>
              <a:t>Thanks for watching </a:t>
            </a:r>
            <a:endParaRPr lang="en-AU" sz="9600" dirty="0"/>
          </a:p>
        </p:txBody>
      </p:sp>
      <p:sp>
        <p:nvSpPr>
          <p:cNvPr id="4" name="Smiley Face 3"/>
          <p:cNvSpPr/>
          <p:nvPr/>
        </p:nvSpPr>
        <p:spPr>
          <a:xfrm>
            <a:off x="6357950" y="2857496"/>
            <a:ext cx="2786050" cy="2571768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5" name="ebony 13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572364" y="5500702"/>
            <a:ext cx="1571636" cy="1571636"/>
          </a:xfrm>
          <a:prstGeom prst="rect">
            <a:avLst/>
          </a:prstGeo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412776"/>
            <a:ext cx="7239000" cy="114300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  <a:t/>
            </a:r>
            <a:br>
              <a:rPr lang="en-US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</a:br>
            <a:r>
              <a:rPr lang="en-US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  <a:t/>
            </a:r>
            <a:br>
              <a:rPr lang="en-US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</a:br>
            <a:r>
              <a:rPr lang="en-US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  <a:t/>
            </a:r>
            <a:br>
              <a:rPr lang="en-US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</a:br>
            <a:r>
              <a:rPr lang="en-US" sz="4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  <a:t/>
            </a:r>
            <a:br>
              <a:rPr lang="en-US" sz="4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</a:br>
            <a:r>
              <a:rPr lang="en-US" sz="4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  <a:t/>
            </a:r>
            <a:br>
              <a:rPr lang="en-US" sz="4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</a:br>
            <a:r>
              <a:rPr lang="en-US" sz="4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  <a:t>Hello,  I am Ebony. </a:t>
            </a:r>
            <a:br>
              <a:rPr lang="en-US" sz="4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</a:br>
            <a:r>
              <a:rPr lang="en-US" sz="4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  <a:t> I am a Marine Otter and </a:t>
            </a:r>
            <a:br>
              <a:rPr lang="en-US" sz="4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</a:br>
            <a:r>
              <a:rPr lang="en-US" sz="4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  <a:t>my scientific name is  </a:t>
            </a:r>
            <a:endParaRPr lang="en-AU" sz="400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Rounded MT Bol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483768" y="2924944"/>
            <a:ext cx="559733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4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Lontra</a:t>
            </a:r>
            <a:r>
              <a:rPr 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4000" b="1" cap="all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Felina</a:t>
            </a:r>
            <a:r>
              <a:rPr lang="en-US" sz="4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en-US" sz="40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3314" name="Picture 2" descr="http://t2.gstatic.com/images?q=tbn:ANd9GcTfmoi84Vk2QG1OuXVUro2oaghP-3z57GlsMVMbRW1OdEKMdNT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268760"/>
            <a:ext cx="1828800" cy="1524001"/>
          </a:xfrm>
          <a:prstGeom prst="rect">
            <a:avLst/>
          </a:prstGeom>
          <a:noFill/>
        </p:spPr>
      </p:pic>
      <p:sp>
        <p:nvSpPr>
          <p:cNvPr id="50180" name="AutoShape 4" descr="data:image/jpg;base64,/9j/4AAQSkZJRgABAQAAAQABAAD/2wCEAAkGBhQSERUUEhMWFRUUGBcXGBgYGRoaGRoaIBoYGBsaGBwdGyYfGhsjHBgYHy8gIycpLCwsHB4xNTAqNSYsLCkBCQoKDgwOGg8PGi8kHyQsLCwsLCwsLCwsLCwsLCwsLCwsLCwsLCwsLCwsLCwsLCwsLCwsLCwsLCwsLCwsLCwsLP/AABEIAMIBAwMBIgACEQEDEQH/xAAbAAACAwEBAQAAAAAAAAAAAAAEBQIDBgABB//EADsQAAECBQIEBAQFAwQCAwEAAAECEQADEiExBEEFIlFhE3GBkTJCobEGUsHR8BQj4RVicoKi8TOSshb/xAAZAQADAQEBAAAAAAAAAAAAAAABAgMABAX/xAAqEQACAgICAQMDBAMBAAAAAAAAAQIRAyESMUETUWEiMvAEcaHhQoGRI//aAAwDAQACEQMRAD8A+jSNLNpCUUkrdJdNKWZrjYtuACSPU+aSatGoaeQCgJY/KamGcB23yYh/U1KPg8l8OSO1QDN/1PXrEtNPQqZ4U9DVSigqBdKgC7gvUDcu++IXnFurDQPxtPgarxJam8VJttVgsPMgjqX6GLdbqJaZkmXTaXLZAODMqSBXfFnfv7rPxXqqFyBWmYJKqgcrZ0kVMbuA2MgvFEzjktU2ascpLCWyABY3qyHJNybiKNoWzW6HVqCcA3V2drMlnYWs23vCLiUlYmrVNBeYpLCoco2AbZmDlt79R9FrFrSq/QtUWFjgjbH0zHn9UVghTKKQVcxFRy96WUACLE+RvCN+w6+S/iE0JUySkEOSAQwSLBJuzgu3+WFauJqSUsxFIDHBSAQLN3P0imZpPGPiKTaw7cygHz+hu2Y8/oACgKIBSFDI+IKJANilzhj+0L50b9xmjUhJQHdL2SQd8AHOT3vDeRxXYFyGA9XZV/23hVoZMtUoTFEgVEuSXUXKhfzDbXEN9ehYlgywgqJdIAyN/LuX28hBp2DR6lQq+I8rkJFycsANy/2hfxnhpWlQUoS0zLB3WQoDlqNTBy+NwLmKNPxam6gkqalJSawBliWsGOetjiKdUpa3Ci4DqUMXNLbAHYbb+RSUktMDIaP/AOJQMx7JWexdiH9s7CFsuaSXyCbNc9nBf8x65MEq0swpMv4QXAYO6XrA2uCM5xtFeml0iwYrVYGyQQyfLAPYwkpJIN2eqSZhaUlRpBFJZT2uHsxIBO5tF3CD4U5RS5C0JLpYCoBhbYcxHpF50KFBQC1JmMG9rgsHCn384G02pomJUfnCyNgDbGS2GB3BzBvQB7J4d4rLWElny1RfNX5S42Le5EINVrFCYQlBSxIw5zyjZj6CC5k1SkighJXbOGwDsPQRVK0ACS6gTdVSjUT0yMk9ekBzTdCqyrUa8qTzAG7/AA8wfLhtwbxqPw5qkKlJTVeXygGxp2LbWjNq04EpamAuCMerERouBykIBT1ShQvfBGH6iLRkmtMq1oI1eiYrmKWXYgWAsxDd85jEa+VSiaogqJCUgObbBRp7uP13jdTEJUCFdSB1w36H2hDq5cqVq5aGdM4Nc4IUaQeoJV2jScvAq0ezkAyVKIFLJSmoXblAI65PwwBqOGPLCkk1VAF72LX9zt1gz8RVLS6VcgTcO+FABrPfOdoVaLWqMsodwSLNzOC7C79mgJtxZSPbTCtdpiqUtvluWtaw262MLJOoeaVHdycEd3F7F4ea/UUyphATStJStLFsmk9jdvbvCfgUmuYAkglUsHOMAva5cG27xNSXpuifQ8kBIlqmCzB7pDEO4Iv0/WLdPNK1UmlODul7DDC57esVSHSChRYJJOXAGG/8nt1bYwzm6QVgFgdqndnz9cfaOZt1xigFIFACysguQqzAOQyrDFt3sfOEn4t0wql3SorUSd0ty5vcEv7xodQgJJqLoWmnFrfexOIy3FtOpCElyWJCHG5+EOcm3uBF8NKSUu/6D5M7xmW05080upCQbkgOPWmxYm4B3hro9F4tU9agkJcoADlRF+rMO8IFrKlIfFaXJtkgsD1IxGw0nFwELkywxCXpDOhJs6fzN3v1vFM8+P0x/EPHb2MZWvllIIZlAG6mNw9x1vHRkFcCVMNYWQFXAIOOvrmOjh/8fZB4fA9OrpdhQzP5Ent0IgHW60lmKrFwcBsE4Gbe0EBCzWFBnTnvylsbsT7eoe7YCblTuO5H8vHVSSsHbor1c8M9uUlu4IA27xTpUoCbB3z5nYdYs1WpdJ5bHcFyfOzd4uRp00JTZ2e7v9MQfHQJRXgP4ZpQQsK/ISzNcEK/RUVzE4sxIzgd9tw8E8FkrKwC7FKkF8OUKw7b3tAoSSnlWFX6vf7Ngu/WJybpUEqVxBQpTSCEupJ3bLHqyg8MtZM8UlYASkMthh2pJYHqT7mA0IlpW5SFKAsBcOwyCNuggbxSgKO9nAtYvkHGBaHU9UwMJQlgpBekl/WwduzRq+F8QSZCOQk2QohgcfESC+B5xgla40u4JvuCOjebfrDXgnGFSVO1lJDp2Jf6b3gxyV2L2OtXokhZsQxClF2F7Gna56Z9oCn6wSjSg5TSrAZ+m4DRZP4iJqVBCXXkB+6ge73aDE8ISuXXhYBUDm4soHbt6wZNXZkhFqdXWeQKKQBdnuxqvsbY6H38na8hN7LL2Aa/TOXiifplLAPwqKanFgEg0czHBKVN3bqTC/8Ao1qWp3NJzn+WjnlxYUkhpp/EUJqwxA5FGpILqtuGI2Ld4oWpaiCCCXB22cMPrEE6IvQAxBu5DD5b7bjfeJ8OmKTNqJSQg9bKbp7A/tmGbtaN5DwQoAgU3Hr7ecSOtHw3NLWGfTrgRUdelRJCX7Xy7nA6mIiaLcoS/wAtg5wLZJ84WK39Rl8DCWt5ZFwllNlzuH7W7b7C8tLPNKaAy0FjfPcvtdojoNQE8qqqUm6geoORgvBchVSgWHwv0c5fscHzMXi/pZVexZJ162ZmLse1jlv0t5Qk12jUZ1QJWo3SNwR8g9th97u/6RSiS7h2LZy4/f8ASF2rWUzZeXZ3BYqB2bLvTcQfUo1JBWt1JVKVY3QGZwQSSph5P9YTaCYecEpFiea59L5h9xxP9tWxUhJJ36F3uMHEZbTrUnmSpgTQXY57Q0Nxf7g/ysfa2UkyFG5UQ4uA4FmYfFYn1EJPw5qKJzM5WLdi9X2H0MHDVhL7likJIIDm1upEJOHTwmcS7hJSz9Kk/RniS3CSJOjU8ZNEnxEqS4JLXJfDG7X7wq134tmTiiXaWSCmYTuDYlwCQCxt7PAnG+MpVysQNmNyCPlD2u3WAJc1aWWzKPUA8xsE3LvdBDuxL2aEx6ihdM12l4x4yj8SqVKcy0kioW3SGSEsdjnfK/8AFOs8ZCEJSUqSSFXcA2Z7AuPSBuFz0TUlAmpStIINCsWBPNUHuGsGYZzCHi2q8QKJOMbuH3O+3tF8Si8j9woK15mTpFKQlKZfOoksSXcED1JPS8dLlhJTcE0pKl3DDZJLNl7G2YhxZKkywuSXSEfOCJinDEu+Ox2p6wDwzjcxcuYlTO6VlwACKWG57DzhZy+BpP6h4skl1TyD5/sto9hRLQlhcfzpbEdEKX4kHmzXmSpCgg4swIZwxu2Ce2C0VytEgIW6QkkpFWcXYg7PT7wXp+LslIcB2pqILOC3f+EQbpZ1YIPxMrLZexHY2HrHO8zqkFcW7RlVJpB60lanB2UAGfbmB/lq1LcVJZxchsxp+IyJYllBwRSry6D1vCOXoZSW5mQTcnbDff6Q2PKpbM4/ISdLNlqlKKBQopUCARaymbDs8AydKaygAgVFOdgdruT7xrpPEUqlIljKRjLMWb0B+3WEC1hc+lAFRIa79z5WEOsyaoL09latCChUxJwXHLbLYYn1gZHDyQoKBNibEbMT6ts0XK40BM8IoBBIDHlGQXtvb3glE3xASiWQWIPYlgDY9QL3b0gLI7DHgxRJ0tSwgg0lLAvuRbGbtBOjltKu1NSwQagoFLH9Q7XsWglBBSkgUkMSGuQ4V5gP9xHK1ATMEt1JqLpd0ubdrHbDW7wrypOjPR5QlHwmmYqyQL38zs/Kf+JMT0PH5ktKq0liCG6Ekv7N9InrEHxxQSSgJF9n5mJGzmw7eTD6wqVStSSlM+YUtZ7G9Iy6mUMfQxzyyye1+IflFKi+bNeWQMAS0PdyQAED6rUw3I6RRK4gCkJZBdkpAZxcBz1FmI/SCNMPES5LBS1Y+UMQQHFgA4fz3gdXBwmnw07hRNyG5nBuGsCWG4YkPAx54t0+xONonKnrmoUlKUiYtxlrCpJQE7OA99/pVplr0tZVykJCgLKCrhLFrjI3hrP06Sl8FdiTdT/E4OenQuc2hTxLifxJtQnlY3sGcAi4vtfEdOKan9pNqgMatC1AplFOBayXJfewAD+kXarWLRysUlLgH4hYbq67uHDbwpVxgShUgKJUXGSLee/eLUcYrUlLKLAENYmw5ew2HRh0joaafwZSVUPeHBRBK2pUgqSfiAdSWB3B3zsfKDtBxGlC0gpBSU3LPfIGxz94V6viSQVB8Yb9RkElrQGnXJFmBUSAf3EbFu2w+okx9/qClBVJNQCsBO4cG/Q/eKNLMaUCsglNJPY4YDpi/wBIRzuLBN09YDn/AIkpT1Zj7kw84+wJ5tUabiWrUUEJUVBIBNRdRHvcD6WvAWjRXIm3SCQwBHNuM7M7tGcl/iAqOeVz63EMZWvSEqAVZThrDt+kPjuMXH5BDIrEOoGoQUJUuohwwUokMxyw2s//ACBszlrQVKI2z9Cze5iQnBIYntnz+ufePNTrQRZWOpfr/BBjN1RPlo84dppcoJ+YoLgllKuwLE4s+OsQ1sgTEluRWUl2ZTFIv0L+4T0gBc9SbvgEgblnt/ny6xOVq0kkODSojzDt9YWKd2BybSaKEcOMtEtqkrqcqSohgBYECyjc3LW6uYYavVKMtLjmsSWyT9hCpPErgC5wTnrZ/wDsYc6HjEu+aiKVE9HdxkjYe/WN6ji7GUlKrDtXrSWrJVSlNWbkAOAnYduwhdp1gVkpuXbsH3Yef1gzWTUhRZLqu5Be4ye4DG46Qq03EKwqlJpuXYiq+S7uGGAWETvWjO7fuFiSsYmoA6Nj6R0BgpFqR/8AUD7qeOhan+JGpGrVqXWPmGxAwejEC4f2MNk68iWmYFFQASambJCPDIve4w+C0JuGTUgJBQQFKDqpdFTlkkpuHYsfMGLJ+pQZbBYoW1Usgl0g4Fgch3Oz2LvEJtT1RSLUUS4nxJdE1Z5qhfs5yG3IBHYnvFOh4stUpJWBSKhUzApUXBIaxvd7F8PkHVTGKUoCwhPKnIcsSnmJxkn7CA9auoGldIOWJNwMXcHqSfa0FYGloVzpHs38UrkT0lKfhIsGHfl8wB7w30esWVCaElLWc2GQQm4cki0JjxBMiUgiWJi3CThKjb5VMS/s20A6v8TLS6Fup+i6QLBTA/Ndr3eKvHaoXlbtm7ncQTKSozJQllViLEm4LpJsQCPqLQL/AP0igoS1hHMC7zAaXHKTdgq4Gd+0YJPHpk1ZTUhwGAmKqQEjZifiAAFtxhngvV6JEuVUqYgkqC+VSnIOSwcDDsSP0iEv06T35H510b7hPF60FLynlpVzqIJWQ2VKYM1jg27RNE+cFjxJXiyypIExFBCFKISS3MQ1rjobmPnCeJ+LOSP7ctLElQ+JiVAKKjyuFNtZrRup3EUafTzJa1InagoQAUuE0qWCkApuACQ7NU4y8c+XHwavyGM2zSTXRWqbICkFIKiGLnCUi+Az/u8Uo1ylyTMrAUvmACQQCbBKXdy7eijGM1WvmlZlz1JMszU3CkqTUkpCUioszbd9njUcXSJcj+4UCaiZUlMrlUylhOGfC2JweWIy5WkUTVHf6YEhFL0FIuSTSQQlut0ta9zu0QVrCiQtZIAlvSH6By3q3vBCPxDKUkSypMtSqZhRNISRdJTdikupixD9ui3iTeJStFV3IBsXJLfDZutsjYw8GnFJ9mbRTw7VTZtCQAQAAQSymsSzAsSHL9fJofcW/D4mTJTJSEFyodQli5tzHI63aI8LlyCgeCLm4cKO7iolynJB2z0hlIWlQoccuQ5PxWbarvjyvGhPh1pfnZklRkNRwBNYQ6gQVFKvyg5BLZ5dt7QDxfQypUsqAMqdyAJcqBQBSSQQwdQFjnODfS8T4clKAAtFVYpUHBHUNc5ULYZy7tGd4ppFTVuopYUVFfLexYdTbAu8dmPJye3oDSrS2KE6slBcnF26/wD2i6XOCkh7NknpFHEaEN4dgUmokixva1jbG4e/YOetSUliQX79ulnLC/nHdCmrRzuJHUzlOtjZLf52taLpssGXSDUogm5N1AYT0A6fsYK1GkUuWBNTS7OQ7kByC+EtAidOha0gqUlSXpGalXDOBsxU3nCvIgUKTLINxcDH12g0zzYgXOB9mEETZcuZdNSDgrCVKSS13cDpgbmFqNPMUs3ICTyqb4iGItsGfPXeGT5bF4jnTJ5kowPmVi52SfNiTCvUawS1AKUFKIY4NL92D3PpCyRop5W9LF3Nxfe13dngjUcNCUvMWFEuBS4Y3IBsGLwElfZuLYfKl1AzCQElIYqLAp6MQ97lxEfDT4cyilxZ8k45h0wQ3cRXPnFaVgJrdJAAzbFPoQf+oiXCEuopmpeoEWJHM4LbdPpmKY3boeklsSeGaw1rsGs5dhDHiaTLVUk37bscjv1HV/SWpTKrADgoVfL5ci9mB9YnxTTEFKwoqQRVZLqSpg7/AJgTf+MdkVSoH0ss0i5klKgfiD1PkYAHuQSI80+tlSpxoSJiCL86rByWUwTawLWtZxeAJZKpKmSDUpKgS7gCodP930EWzVm3KUqLuweoYY9/oWe0Jxv7mVgklov1Q8RZWhglVwHJYeceRCTOUkN4Sjk+5fp3jo2iLkPZgISlXjgAgFQWmgXazuRZyx8+rRfw+WJqZZWCkc6ioNzXDEHdwCbW5geohZP00sy8kXqOzKc2QB8IY2b8oteJTdfQjkVyhySfiDC2AR2cdsmFjDQ6iNpuuSJYTUVpJBLK2+Gx2+b9IRcYVLQAmWtRuokuQe4t9Tu4ztUnWEmpzzJJPld6HuwZyNvK8V6vhilc6UhaQEgkWd+UG3xEkdLvG4U+xlj9xXx/is1YQRUlIDM+97WszAMRkDtCxesJIUmxUCD5gAH/AMSBGjny0LlUD5Tja5APkcFuw7wEvg6aEvy3UxOPl9RjMV0UWNCjRrKJgW5y5YAnuwNifPeDeOcRmLWsptKPKkMLNZlNglveLFaahYCrtdx5P6+cVKlliUuWeqz73q/zA1dsPAB0c0GoFVJIIGbD4m6ZDZ6wXL4pOKioTVKWU0OchOWRkfy14DnaZrjBDj9QT/NoJkIoBURdma/n72jOMX2BRPZWqW6AzpQoEJFnOxUck9+nSNxpfx2n+lUhZCVJRyclQWsh1BQKWCRQhL9VG+TGS0C6lcyisDmChc2DlKnGflBwSB6eTw+1sN0Hb+dYlkwQn2HjrQRP4ouYvx/EBm1JCaiCUtzBRfuNg3W5v9F4R+JZepKZUxEtc0hNXiVJdQOAQrmIJsctmPnnDdGf7lMxKUteoP1bAJByPWHXAZcnTrM2eomZKmIVKR1LgkrLEhJAIO7ntHPlxqWl2uhUmns2+gUmcZ8pCvBX8PiCpCKnSlrNd7Un4qusM9MlSEsBQgXuAq+BQEm4d8ju20Z6bpxP0+omaVXhmfTMVLBCxXWSbhNQIdwOrsbR5oPxEVydQicBK1EuUKgQUqmFIITynahQcEbvZgY4nitNL3NdGg4suqQpMyaywXSwLOcpKQXBFQsbY7tj9QiYFgB1qQo1DcggFwEm4Ba3n5mWq40rwEKVMCitix+NISCAMBxi/YdHjM6UmsZy+/6XjvwYGk7FbsI1/ETLUqVMkhKklw7kh+YZy4YfWBdbx1IWHe/KXNgLOzNsSGf2gTXqPjKLH4rO5YP3yIHUgzFE8uXJIBxuMtHfxVKyTH0risozkiXNbBWpZKQRc+HzBgxAueu8C6njiUzwZi0lABoXKJLDys6yWcq6XjP8RIZKU99mu/8A6itSHIASyWZiXvuQ3lCLCg2aPh34nTWUc5CuUKNhUbuZabKuMBoJ1SGTLUlqlBSmU5xl6diLNZoy2lk0rFmIUCC4t3IY7sYYyUg6hS1qASXdRF1Glrt1Pl6QssTTuPQknY4mTEmWmY4DXcOyS7kUKS6ixFsFr4eKdUVJ/tpLjlVl8k4Lu+xF+sJZXF5/iJZQQAo824BdyRce0T1PEVS1lKKFJCWvUQo5KiCzqJOd7OIX0mhk1QznayYF0mWhLE0pckqUzPYbNYEdMwNquIqQpLABTODTYvvkj2gOoy1pQVoZEsFipwHdgl7OQxYdu8Q09awHJOWc4e5imOLtNC9nmpSpTqOSS5FvOPZPEZqGA5gAwuQen8eDU6RVJJH1hZNkKZxaOiUL7DSL5H4iVU8wJAAci9SnYMn9zhj5Q902tK0BbuS7iwHY/wCIxWqL5F9zB0vVKTRTYEBNzs++0ScVVAca6NZLQlQqUSkl3Abq3SPIr0/Ck0ipc2rdjLZ92d7esdE+SQeMhqNNh3O5G5x8TdWwD2i/ScLkfEQxUFOOn5c+xDNDaRw+WGc1dnuC3bPm+0ESpMsjAAwfPv2OGNo5pTr9xZT+RBxxMlTBMuhQwUhiAQXCWwUqYjYhR9E5r8Mos7ZTylnuAcWJc536RrNbIkhTLRdeCHCnZrnoQ+e8Fy/DQlEwKSzEANdOAwa4VgMB6xSM6XTLRmloxnBPw2dPNUFhKplIUgLJMpWXsCHtuTY7Whjxjh0pcpK9OD4gcrpHK2eXmtkHsMw4101KsgqCeV02ISWBSrcEkM1iB5x7opr2QkJAYtj8wt0sAx6wHJpbf5/Znkd67MbP0syVZYAU1iUg5bDuMfeFczSFXxKUpsA2A8gLD0EfSp0yWtwvTGbZkKPygjIDi4ctfpC3R/haWlVSjNLgWVSL3e4PkP4YZT1s6G3GClLRghonsEkksQO46fzpF07hqpSlImpIPzDszu4zjMfRJH4eQFVBkl3FVy4cdLZfd4M1v4cQ9KiFKNwCFFV77mwcObNlhmA8i0Mra5eD5JpZJQUpD5AUQ97sR5Zg3SSVWNJUzPs43+kfWeGfhFIcgoqBYApuR+YHPnaxEdrdBUFJWhBbsAof8VAXjPJfSKwgmrTPl39XNTLMtAUgFqqSBUx+bqMwVM0KTpwskiYlQR2UCFF26hgLWYiNDruAM1NyXtYfwwo1miCbqIFILiGilLo55yvyF/hXjUvSJKyFKUT8AGdgKjYDL2jyTOMxUxSykeKqpVuYOoMxAZsPiwJcFjGc/rgzvglrWaCdDxMoLgAk7l/Vr74vB9BW5LtkZPQ71ywNOkkE4pdg3xBSQLuLDfpCMcUAOD9LR5qNSoppezu2z9YXqd2i+ODiqYl0HzuIJUfhtFZmpHwgsc3gYyTvFyJQiqQrkBaoBShZrwbL4aDguelopmSb4jz+nOajDcX4FbDV8IpD3x9Iql6Sp22uYDWDhzFS5RfeMk0gaJzaBgfWIzUpYq35R9/2EDqkuqzx5NktY7RqMDzi6wQMNDHT6kjYRWnSB7Es3TePfDgJDcg1PE1BKgybgi4J9rwr8dVIDCLlCK6ekFoyYIryg3Qa2WhBCkKWoqTa1LAu25uejed4HmRPQ6lMtVRRUWLXZj1wXaEktDJjed+IFoUUpCaRiyh9ErA9o8hBO1SlKJdn6R0S4BPrUzUKSedqy6U59z3YGJSElSipRASCCC7A736MbvFev4V4hUalczuBckta5dhu2DeE2t1BmnwZRUUJLE/mCQzO3r3tHIkqujmW1o1SNSmdKV4SklSag9iHLkG2Q9nhTxFSZd08gWBV2P8AtLFwzO3byEuGaUpUaVc6bKsLp8hkD9o81SPGKZYKU+GoTClRKQpIdNlMWcFuvMO7zxSuTHgVyuJJCGQpP5exHb/cCRbOLQzSlrISLgmoqABZLlmtkH6wn4boRLJSSC4NgyeepLBRPpzbvtDESCl0J5jZ3azXBSWuzkM2Qb4fopNWUSVWO9IQtmYKN2ZiR/tJH26QDMVNJZRBAqAL8wwHJGXsB5x0yWpQ2ChhwMMzhQHcR6lfhhy9THKSAxsQcDoftCyqgPJaLv6okpDEhxUxuLB26jtvFkzXzCSkKpQ1wg/EHuXIfsfNrwLLnAZOQSHOB1e232iCtaEAm35gWcse/S20TtvTFU2lSGMnXYKFZcgjq/MG/aBdVrVLSUgEKS/MoljgFibDr6xRLmrUrmLnbGWKrNbt6xRxLiSUpClFw1KgxPYe4P8AGibqTcbDGb6F2tQsCY82gqApcAiyf1pUIyet1ZXdairt/PvDzVyFz02lmWXvVZJQXILZBDEdwfOM7rZIQsoKgSncYuH89+kdeBKL43sotIpCRmDNOh8QDjuIvkTS+LfzMdVi8gw6c+sV0EGCdMSP3P8AP48WzLXpTe5cA794yYrdi+c7gtnrHildoMCK8s7MGcDy7fb7xOdJD/CwYFvQGHTEYIpVo92xBS5XwkJ8+kVzACbeVodNAACu8TchT/XbEWCWHLsGf36RWF4sGgNmKPC+YbneJLAPxD23iwL2APQx6hIwTn+CFsNnklI6H1iMzTuWAxBKJVLt6RIDdx0h0AWTkRWUwyXMSWDX372/xFEyYOnaNewi2emKVIKiwzDFekf4blifQRUvTBgXNUI9joVFJjoMXpi+I6BQbN+iTOVK8RL+JMSUg2dErmd73K8PewPV4M03DFSZZrUhPiJSUgqFajuyRmxPSL9ZrHQlKcrUyegADlR622/3CAOVQSFgAuAD0Jez7JO3ntHnz4/aiba8DZenp+IAqHLZ72J9dhA6tRTUHOKs2yX7dIXz/wAQmXMKZiSVVJpAyUhgTtamKNZxHmcD4grLh+ZwMWLbRyyhP/Ey5JfA6nSUrSFHcfRw4t1v9YJosk4Idt2a48xZiPXaE6eMgEAp5VFzu37X2aDZYUuyVhyagkvYWvVhr36OOpi6hPikZqTC5OqAUFKBSCWZy2zny/eJT+JgVIKkhQBZ2Y9vRxCfUTFygpKm5rUuCQKsH8pts5YwslBANSqm/wCTjpvYAHttDcXq9GeO+xmiYVKJWbp9uuNs4/cR5P1ypayFDmTWAcgg3Sr0Nm84Xa7UgHkU9Tg+bsQ4uCD9IC4jImIQf7r3sN6QQLNnI9zCpK6Y6XuNZHGZsxRKQAKqrvZm3Z3e8Ea55oewI53GzC5H7Rj9JxWaF8qrspLAbG5LDfpGhl8eRJSkzDVMSLBABJB7OBbe/vFo4G/YVxfsFhSmHhahBqPhh6SDyBwSXtdIu7W7xmVcNuQ9xUCO6XtjrAuo1IVMKpaShKi9KmDPkC7M8P8AhmiKx4qlJIJVZncMyio4Ft792hnD0h1S7EklIpNj7hvdmw8TkTqSHsDu3084Z6vh6HVSSwLgsaSGT2vcm749Igvh3hsLKcg0sO/XHT3h1NMMo0R0eqqPw2F7DeDRKCrjZrZ36ZGRDz8KaJdbcwluHsPIm1wzeXnBer/D4QmspKJhWkAEuGZ77ZI/xFljbXJE7p0ZGYqwbfH2uPQxBc4n2A82DfaHqeF+JVSzS7Hu5G57n+PAw4KywlVgoBiQ+XEFKjMTLmlmAtHspRZwPvGs1P4eElioIIt8LuWzk9u0LJXC/jIsGcXvlwPOwiji06F7Vozni9gb5i2TpQoi+YZjhrTGwxe4azHp1gfTkVA9LwrClb2Bz5IQS1z/ADpFIlb9P5+sNkywErUo2KS2XJLYgfRyXmFD5s+dwT+ohFIziDJX+0erJbzh7P4SKumT2AYdRllD3ipXCQ+SSCzNv3P+NoaM7Vga8Gbe97RanSFQewGPt+8NP9GKiEi5x03tkCB1aem26bQythQtVy2JZyA++4Le8ESJLJqIq79PSO1UoqyL+kdLQUJKieW6bXv3ww3eJzHTBpyklRd33zn3jorKf40dDWKa/S8TImJBZgA/mRb6rP0i5MhRUSzgApbPzE43LQmmaW1LVEEVOSCS7m/Xp5w90PFEbEAOyqj6ODbp/LR5kVykpf6J8q2hZq9IfFNKqm5Uh7ggMB1AtF0/TppANbkt2xm9m8usW6/Wy5iylJBLgEghiGLKBY3DkNbttFMgOFb0lgd/hz9GEM+KbY3JVs80nDVrpuAzs4ZwwYMOjU+kFiRNSkrCgR8BaxS35gTcEXce3SX9QxDkkywCH7NeLVTGJIuFounZQZ/Qs7Hs28L631UhXNyYvQolJ3e31G/rFc0FSSlWCbtgN/lo8E6lNKQTbtf+4wc+Yv2j2Vr7AndwD2s6uwuCIu7L7O0cgsoJlg2NQa7fZ7uQd7edM3RVqVkHAcmnAy/QN7DyhpqEBaQtILJDBwHADdHjyVMKlggpwgOMuWHMg7F829YVp+CfP2F03h5DpPIbOE8rh+j5LZfbygkcIROATMSkMCE3YjcsXZVg9y/nBawpSgkJFnSAS4qGyTkDsS0ATJCkTE1irLDKkvZQB2AfvnygJt6s3N9WK9T+GzKFSpooqCcEPe+HGNnc9o0P+mpMqj4kp2+EZ6DZILtffJipainl8IgJNyaLtg2z6tBHB1VzCBZFIAuCBcW8ye942STq2xG2y3QyB4ZCUFbFqlMlhnkyaKsMAC3m/s/SsErMuoA8z2Luxdm9DjtBeo4YpYBEw4Y+T3D7DD2+5iNabIrUs/mUS5B3T2LZPSAppq7G5BY1BSypSmJUHbfqFDcg3g3jmpK5aVE8yRe7Dzt1/eBNNJuSR8RBGzWNx3s7xcoK5koA/wBxs3YdCAL+veOr9NmWJNO2I6a0U8PoEpSgB/c63Lm49mJBijVylKC0kHIYH5TgMWugj2PYxJCmDKpBPwpBAFy12OT6Z84H1c2oAhZSEK5hli9iN6SH+sD9RmUmtfsGOic/VlSVYDAABrKIazG/aIaSSXCVWKwARS+Pt0BgPVSFKWyLkbuAX6hziNHwlB8M1EKV1YA9vOOr9Ph5y9SUrf8AAHOkJdTph4oZRdwH6Hr6FIfs8ZNKwCoE7EWja8Y0Sy5lpNT9btbHpUG7xhVqF/OHnFpuyqknVDfiUltOCRSeU4YEMGH39oB4FIKp6CztzEdRhvXEMPxFOeTKl8tSS4pL2OxsGa0d+FdKUz1Pbwxcs4BqBv0Nj7ecZxXJRFt1Y0l6daQVzUrF3SGqDO4cu5wPQCKFTf7ZGKlB1b7nHSNMjUJUgOQRSMAjIuHhFxpEtDU3YFy9w/W19jD5MHDa6JxlfZRppoDggEMcizvY474hHPN1MM3Z/WCjq3SWSHeFK5hK+mfteIReqLJUyM0Za4TZ4BrpcjyO/wBIY6YPLIAuFEv1dLN5wlnpLsci0K5XoejjP/l46B1ymJ372jyFsFGg1ImBdaVuKbsGAOSL+Z82a0WJlhNCiTQck3L4Y/WBV61IQS+CRh7uFJY9PigabxAkKIuki6erGoHsWGRHnJybqtAq9LRoRJQmtO9PiIIa6WLgNlr+/nCvSTpiJhBNljIcvcsR9REdDqWQpNnVYFzypd6QHw77+8GqSVJBVVynJsB3AAYE9e28N6dPbsVxp72FahYQQtS0lJTRbJzdvMD6xVM42QmVSFAgKcizNYN6H/3HknTpUlpgsRaymVdncDaxZ9xneE2QQghApLuRsMhzu/8AiH9KPY/BdoYKNZrT8CgWSQCQXBUC2EgkNfdvlihRLhpaVctYSxyVAYF/kPuIlpp5lINmpTUCS7lxV5g1fQR0mUVEkckxhSxsclwAxBY7+jMxta7RZl/DqmVLUlLEMWKgRh2ur2iviyKVpThNCShZSxcDqCd33Oxe8R0ekmLCjKqFIIUtZ5QP41wDkWG903QLVIpUUkpYGqpg7m5sUta/liBxlWkc78la9SUpK6CxCa2BKVbH/iq+cGKTq/Gm0rS7sXIIa1ipmqLN5jyDESZkyWqkqCDa5ZrsCoEliLOR22iOm1AUXSitYsbMAL582I9D0MTSfaJ+dBGv0RMtkr5VhIUAHdlM4Hnex32ivTHwh4dJBAWUkA03uC7dQ3rBQmFAAljlYkA/K/Qj4gb28/KK52rZDlQUtkg/3AUg9HsBk7RnFSGr3LE8YORMSykgmllAHBGaWIffbygdfFEocls0pdLKNjhiSwd+kQ06UqUF0lJBICbUGz/LYWPxDpFc6WOdSvHSpLUlSAoOQyU1kOwUoKZ7gOxaBDGnKktC0ia/xJNVMSpQCUguEgXw1zcdt94aabjSloSsKDkrcByGF2LByGI2e794zU2aE1hPMsHAewAuSC7G2OvnEpM5DS1oUwYoUHfZw4694Elxe/f/AKLQx1mrJRWFUrJJZ+ZLEsSNie3XvFsjV1hSiblgQNz8VvWr3EQQgzJZChS7Ed+nq0V8IkEZZSXcHq1j5KxYxXDjxz77+QrrY70y2SSwVVbqwsHfzAiR4qFIUEpKVFLgiz7OC2WvAsslSwAcZAB+vQnETmaUJIpvUG72FvYCPXjHhGoi6sdT9YESVKeoBJzd9gD5/rHztUlLKuzY941CNKSp1WTaz+sZVc4Fx8rv3If73hM8nJIpjpNh8yWoT7h1AVJFh5C/rF3B9aULmlrqZxuVXIt3f6wPxKYV6okOGCW2sz/rE0KH9QRgUpe7uQHDHs7ekRcd2n5RRS8fDNDIMxEklJTygA8rBrFhc9c/wVzzUkiYhyzkOO+CABtFkiZ8QflDMOu7vYdrwonglJvQb5pvgWI6x3uqOVCnU6hjyooItku/r94GGpuQ3W+8eq0sxQJAJAOW+loinRrJxSe7D7x58uzpie6bVAJIYm72/naAdTJV8R3vvDWRwKYUlqXcO5wO9mgo8LTSKloLHmsS3YO30gcRtmc/qB+T6/4jobzOFS3Pxe4/aOiXpoa2LpMtBkAqqRWst8ybJa7kFIdfUxL/AE9RSoJSCLi3ra9wx7Q3kcEXMISmWEJlj4phLBR5yyRm5Au+IM0WhKl0zFqJS9IQbbHFmI6f8YRY09DON+BTpdCQoIKCJlhT8z2x0aGc3hdJKVqZiDlznH3g4S0yJYW7KmPS6hUzF2Tth97EQjTVKKpqiTZyXdNViQk9RtfeFljaGcYvyELLOhRWS4sGSOwvYP0grhpWiYyxQgkkqUQoNnfB/Uxy9HLmrJExllKSOl2sehfzirXFQQH+JLVP0u3n1cRH1LaVBX0ypaLdSoeGqal6iCVDIKKgA3TG0S0chK0haVA5KkKJCkm92DOA48t3xFUyf4jJAYpQsBSTuUkjHQse0VI1CpaR/uALpCXBsVF9w+X6CNNp0HJkV8Zef+jmXxIlKVqAZVlNcKULOpsgp3DG27R7OmmmYDvZIJe4uUv7i7C8Lk6hLLCphJCSUrQkG/K77KHw4gvTktzMxCTUySFGm7KDk43L9YspTcd7OXJD02Q8eaAGlyxSCwVUvLYdsNb+NVp9GpKVCilh/wDIeZSgceobbsILlyFbKd1B1EGwDMks9siC160JcC5SkAsQwOP06QeeXqtE+LfSAJmpEtIBS7pyoMLNkMG6esUaeTUf7zljSEuAgHAIDBhgvcmHmsmSWS/NdLpsCWBY82SD9T5QEvUyyp6Kb+blmDnFh5QUm9pDJTejtHpFMGSaVJYkA5vf9H7wBN0cxBIcMtdnJJS1qr/Nzi8MUaz4gQUoUADU4Zj8QYO/0ioC2cME1Lv97u242hIY5p+wY4pJ7EWp4OAzpsQQCX6kuXxdxBsvgQDlCSA5cO4Pb0fptDRUgFqWdIuPJ7uLC0e+Ep7LA6vZuovvD+gm3yYXifuASpSfDKVOFJw/6f4juFTASLc6gQojFuu22YN8VQT+dr3b+Z9YjK0tKGqY3IYeW4Y4h1i41T/gyxMKkaYpKlD5i5+0WJTd23gNK1FwSkHu+R2ODvAk+VMUkCtLNZ7b7W7R1Qyyj3sHofI21CrsSPuDGb0vCEggqWLZSQR6O+ItlaMpSxSkkbVFR7nAZ+0NEcO5QVrCN2u+1gMv5sIXJk5dlI4kuhXpdMqUoqWPEKgLp83OesTl8H8SYFS6x3CbG5LE1MLW9Iaf1QS/h9cqZZPcJHKPrFAmrmkh62Z3e1uhLD0hLY3GKJTNLKFjOv8AllutXlyhv/LpAs8BBDS1kZFQNR+5/aGCdKAkAIKldQBbsOkS0vDFu1AwLF2A9Mw1yfbBxj7FOhKlfIQbvuWtcE/bEVT9Aoc4SbdSR2t/gQ0OkWDSCgE2zje0Rm8NKdyT2xv3JHrGoImVIY/Covsc/SOVokq+JNNOWZz59TfMMp8gqADTAoYZwPoOvXLmF0yeUWUpXcl/K9n/AEjGIHhydgto6JpKm+Y9xg+UeRjAizPmSyVOlzSht3t0BazPEdLpZkgKWuorWAaWLsMlGXt1bEXzdetczwlWUlQZXYs1oZamWtKQTNZiMYf1ETik09DSb0LeG6pCCtywUKfGUFFYsBSipVg2Wa2wsAsstCkJdSU0hLu9Nmewc4DtdoZajUVqpWtKk7JYu/pt9osnrMtihIZmLAfRv55w8m5KmTjFxdgeqmApCpVi4SlWBhKSXF+7HuesTImrDL5yDUosAyQXZwbgk7jJPWApc8Eip7N6M+AbDPlcwVPWJhFJJBcqKQXu4D367Yd451jrvZTbKJSiicSn89QTkUtcee0FamRKpNYucJKik9zdh2xEZXClV1KWn4QlIUP4D5wWuVNXKEsLTS9LKuyXeyjdJ3vZwIdRS1QWlLshpJVcmiWLy1JIAFiOjjOG9YOm6VSEOD1JQASpIFy1rWctEkyqR/eAQwYTEgKDdylQUL9onL1ipUko8UagqW7tzHNKHVcAM/r3hq4oKPJGlUqU4BUWChkJI/3Wdu0K9NOImf3Tf/qT/wBXBtloH1vF1BSSlwmZMNfNypUk0kN0IJfuYK/o0TfhWVKdVgQSGOWNxAjKwtUXSZC1VBSjSG5fhza1gbP5QUJ3MENSkCzEvjtYDvAUkLCGQp1B2JDFjnm6kPmPNFqKhnm6uQfplzDijEKSJZdK3GFfEL4Ct97ECBtFpQTQJauZmax9N/8A1BPiy1vUHOzP5bENBnDZQJJU5wQ5AUOhCvrBoAMvhyUoNJVUSQxJ8mGxzFA4NMasqCnsc5zuzw51S5inC1rUk3FT4vfLH2gWdNpJCfh6CNRrFf8ARzqeUJO71AfT94slSFFypT+t26wxYKAyCLORZs3JYQJOXLSWK6r/AC3Hqo29ngNpBSbPVAAEAqNj8rPnBcvE9FLAAK00JOTMs/8AxGT6QHO4ksWlhKXBDs6vVRP1DRejRrJKiAtbCyjfGzm8a2waLF6kG0kFIOVFq1MW5QfhHleK5ciWQa1XOxs/qcxNaamcBKtw2AN0nyzAk+VKNiVLfbp6294KVAbsOX4csHlDAPd87gDD+UD/AOplTBIIuMWA8znrAK9JsklXZbnbq594vRMAAMxSJZHQO/lmMYN08vmcKUWewA9w8NNFKcip+ofI3wIX6WS4+NJu7WH2gtOpSzJcEeo/eGAermKrKjKJfcMH8w/8aITdQoYTnKVAkjsIpElRIZRHrvE1a2aiyldO+0EwJN1JJZiB+XH1iv8Ap1KLJRnIN3/nWC16jxMv52H7xUrUkF3q7MI1GA1aNSS1IDf8D9Y6LV8QLnlP1joFGsU6EvqlPfkTmHaw8sve8dHRKPYz6FWtkJBJCQC3QQPoi6L3uvN9i0dHQ7FR7qkD+mBYPUb77x5wo8w8v0jo6AMWa5RKc7j7iHclA8Mlg/X1jyOgLszAdceU+cC68NJW1rn/APJjo6NLyZAvDkAoLgF1F33sf2EL+GfFqRtz22+FUdHRz+SyGyVEeIkHloenZ2DFsQu4es1i+4jo6Oh+BB4lLKt1R+sMdOb+0dHQyECkKJe8Q4Wlze//AKMdHQJ9Bj2AicpU2ZUoqpZnLtbbpFElNj6/aOjonj+xDZPuLikeEotdxf8A6phbpNQrwppqLjdy8ex0WJkuFLKtOhSiVKZVzc+5hmpIoSdxg7+8dHQPJmS4hZKWtnHrC/g0sFSXAPNuI6OgT6DHtDLWCmdNCbAFQAFgBFen/UR0dGRmEhRDNZxBFIJLh859I6OiiEYv16QCGG0RmJHTp9o6OjAZa32EdHR0AY//2Q=="/>
          <p:cNvSpPr>
            <a:spLocks noChangeAspect="1" noChangeArrowheads="1"/>
          </p:cNvSpPr>
          <p:nvPr/>
        </p:nvSpPr>
        <p:spPr bwMode="auto">
          <a:xfrm>
            <a:off x="635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50182" name="AutoShape 6" descr="data:image/jpg;base64,/9j/4AAQSkZJRgABAQAAAQABAAD/2wCEAAkGBhQSERUUEhMWFRUUGBcXGBgYGRoaGRoaIBoYGBsaGBwdGyYfGhsjHBgYHy8gIycpLCwsHB4xNTAqNSYsLCkBCQoKDgwOGg8PGi8kHyQsLCwsLCwsLCwsLCwsLCwsLCwsLCwsLCwsLCwsLCwsLCwsLCwsLCwsLCwsLCwsLCwsLP/AABEIAMIBAwMBIgACEQEDEQH/xAAbAAACAwEBAQAAAAAAAAAAAAAEBQIDBgABB//EADsQAAECBQIEBAQFAwQCAwEAAAECEQADEiExBEEFIlFhE3GBkTJCobEGUsHR8BQj4RVicoKi8TOSshb/xAAZAQADAQEBAAAAAAAAAAAAAAABAgMABAX/xAAqEQACAgICAQMDBAMBAAAAAAAAAQIRAyESMUETUWEiMvAEcaHhQoGRI//aAAwDAQACEQMRAD8A+jSNLNpCUUkrdJdNKWZrjYtuACSPU+aSatGoaeQCgJY/KamGcB23yYh/U1KPg8l8OSO1QDN/1PXrEtNPQqZ4U9DVSigqBdKgC7gvUDcu++IXnFurDQPxtPgarxJam8VJttVgsPMgjqX6GLdbqJaZkmXTaXLZAODMqSBXfFnfv7rPxXqqFyBWmYJKqgcrZ0kVMbuA2MgvFEzjktU2ascpLCWyABY3qyHJNybiKNoWzW6HVqCcA3V2drMlnYWs23vCLiUlYmrVNBeYpLCoco2AbZmDlt79R9FrFrSq/QtUWFjgjbH0zHn9UVghTKKQVcxFRy96WUACLE+RvCN+w6+S/iE0JUySkEOSAQwSLBJuzgu3+WFauJqSUsxFIDHBSAQLN3P0imZpPGPiKTaw7cygHz+hu2Y8/oACgKIBSFDI+IKJANilzhj+0L50b9xmjUhJQHdL2SQd8AHOT3vDeRxXYFyGA9XZV/23hVoZMtUoTFEgVEuSXUXKhfzDbXEN9ehYlgywgqJdIAyN/LuX28hBp2DR6lQq+I8rkJFycsANy/2hfxnhpWlQUoS0zLB3WQoDlqNTBy+NwLmKNPxam6gkqalJSawBliWsGOetjiKdUpa3Ci4DqUMXNLbAHYbb+RSUktMDIaP/AOJQMx7JWexdiH9s7CFsuaSXyCbNc9nBf8x65MEq0swpMv4QXAYO6XrA2uCM5xtFeml0iwYrVYGyQQyfLAPYwkpJIN2eqSZhaUlRpBFJZT2uHsxIBO5tF3CD4U5RS5C0JLpYCoBhbYcxHpF50KFBQC1JmMG9rgsHCn384G02pomJUfnCyNgDbGS2GB3BzBvQB7J4d4rLWElny1RfNX5S42Le5EINVrFCYQlBSxIw5zyjZj6CC5k1SkighJXbOGwDsPQRVK0ACS6gTdVSjUT0yMk9ekBzTdCqyrUa8qTzAG7/AA8wfLhtwbxqPw5qkKlJTVeXygGxp2LbWjNq04EpamAuCMerERouBykIBT1ShQvfBGH6iLRkmtMq1oI1eiYrmKWXYgWAsxDd85jEa+VSiaogqJCUgObbBRp7uP13jdTEJUCFdSB1w36H2hDq5cqVq5aGdM4Nc4IUaQeoJV2jScvAq0ezkAyVKIFLJSmoXblAI65PwwBqOGPLCkk1VAF72LX9zt1gz8RVLS6VcgTcO+FABrPfOdoVaLWqMsodwSLNzOC7C79mgJtxZSPbTCtdpiqUtvluWtaw262MLJOoeaVHdycEd3F7F4ea/UUyphATStJStLFsmk9jdvbvCfgUmuYAkglUsHOMAva5cG27xNSXpuifQ8kBIlqmCzB7pDEO4Iv0/WLdPNK1UmlODul7DDC57esVSHSChRYJJOXAGG/8nt1bYwzm6QVgFgdqndnz9cfaOZt1xigFIFACysguQqzAOQyrDFt3sfOEn4t0wql3SorUSd0ty5vcEv7xodQgJJqLoWmnFrfexOIy3FtOpCElyWJCHG5+EOcm3uBF8NKSUu/6D5M7xmW05080upCQbkgOPWmxYm4B3hro9F4tU9agkJcoADlRF+rMO8IFrKlIfFaXJtkgsD1IxGw0nFwELkywxCXpDOhJs6fzN3v1vFM8+P0x/EPHb2MZWvllIIZlAG6mNw9x1vHRkFcCVMNYWQFXAIOOvrmOjh/8fZB4fA9OrpdhQzP5Ent0IgHW60lmKrFwcBsE4Gbe0EBCzWFBnTnvylsbsT7eoe7YCblTuO5H8vHVSSsHbor1c8M9uUlu4IA27xTpUoCbB3z5nYdYs1WpdJ5bHcFyfOzd4uRp00JTZ2e7v9MQfHQJRXgP4ZpQQsK/ISzNcEK/RUVzE4sxIzgd9tw8E8FkrKwC7FKkF8OUKw7b3tAoSSnlWFX6vf7Ngu/WJybpUEqVxBQpTSCEupJ3bLHqyg8MtZM8UlYASkMthh2pJYHqT7mA0IlpW5SFKAsBcOwyCNuggbxSgKO9nAtYvkHGBaHU9UwMJQlgpBekl/WwduzRq+F8QSZCOQk2QohgcfESC+B5xgla40u4JvuCOjebfrDXgnGFSVO1lJDp2Jf6b3gxyV2L2OtXokhZsQxClF2F7Gna56Z9oCn6wSjSg5TSrAZ+m4DRZP4iJqVBCXXkB+6ge73aDE8ISuXXhYBUDm4soHbt6wZNXZkhFqdXWeQKKQBdnuxqvsbY6H38na8hN7LL2Aa/TOXiifplLAPwqKanFgEg0czHBKVN3bqTC/8Ao1qWp3NJzn+WjnlxYUkhpp/EUJqwxA5FGpILqtuGI2Ld4oWpaiCCCXB22cMPrEE6IvQAxBu5DD5b7bjfeJ8OmKTNqJSQg9bKbp7A/tmGbtaN5DwQoAgU3Hr7ecSOtHw3NLWGfTrgRUdelRJCX7Xy7nA6mIiaLcoS/wAtg5wLZJ84WK39Rl8DCWt5ZFwllNlzuH7W7b7C8tLPNKaAy0FjfPcvtdojoNQE8qqqUm6geoORgvBchVSgWHwv0c5fscHzMXi/pZVexZJ162ZmLse1jlv0t5Qk12jUZ1QJWo3SNwR8g9th97u/6RSiS7h2LZy4/f8ASF2rWUzZeXZ3BYqB2bLvTcQfUo1JBWt1JVKVY3QGZwQSSph5P9YTaCYecEpFiea59L5h9xxP9tWxUhJJ36F3uMHEZbTrUnmSpgTQXY57Q0Nxf7g/ysfa2UkyFG5UQ4uA4FmYfFYn1EJPw5qKJzM5WLdi9X2H0MHDVhL7likJIIDm1upEJOHTwmcS7hJSz9Kk/RniS3CSJOjU8ZNEnxEqS4JLXJfDG7X7wq134tmTiiXaWSCmYTuDYlwCQCxt7PAnG+MpVysQNmNyCPlD2u3WAJc1aWWzKPUA8xsE3LvdBDuxL2aEx6ihdM12l4x4yj8SqVKcy0kioW3SGSEsdjnfK/8AFOs8ZCEJSUqSSFXcA2Z7AuPSBuFz0TUlAmpStIINCsWBPNUHuGsGYZzCHi2q8QKJOMbuH3O+3tF8Si8j9woK15mTpFKQlKZfOoksSXcED1JPS8dLlhJTcE0pKl3DDZJLNl7G2YhxZKkywuSXSEfOCJinDEu+Ox2p6wDwzjcxcuYlTO6VlwACKWG57DzhZy+BpP6h4skl1TyD5/sto9hRLQlhcfzpbEdEKX4kHmzXmSpCgg4swIZwxu2Ce2C0VytEgIW6QkkpFWcXYg7PT7wXp+LslIcB2pqILOC3f+EQbpZ1YIPxMrLZexHY2HrHO8zqkFcW7RlVJpB60lanB2UAGfbmB/lq1LcVJZxchsxp+IyJYllBwRSry6D1vCOXoZSW5mQTcnbDff6Q2PKpbM4/ISdLNlqlKKBQopUCARaymbDs8AydKaygAgVFOdgdruT7xrpPEUqlIljKRjLMWb0B+3WEC1hc+lAFRIa79z5WEOsyaoL09latCChUxJwXHLbLYYn1gZHDyQoKBNibEbMT6ts0XK40BM8IoBBIDHlGQXtvb3glE3xASiWQWIPYlgDY9QL3b0gLI7DHgxRJ0tSwgg0lLAvuRbGbtBOjltKu1NSwQagoFLH9Q7XsWglBBSkgUkMSGuQ4V5gP9xHK1ATMEt1JqLpd0ubdrHbDW7wrypOjPR5QlHwmmYqyQL38zs/Kf+JMT0PH5ktKq0liCG6Ekv7N9InrEHxxQSSgJF9n5mJGzmw7eTD6wqVStSSlM+YUtZ7G9Iy6mUMfQxzyyye1+IflFKi+bNeWQMAS0PdyQAED6rUw3I6RRK4gCkJZBdkpAZxcBz1FmI/SCNMPES5LBS1Y+UMQQHFgA4fz3gdXBwmnw07hRNyG5nBuGsCWG4YkPAx54t0+xONonKnrmoUlKUiYtxlrCpJQE7OA99/pVplr0tZVykJCgLKCrhLFrjI3hrP06Sl8FdiTdT/E4OenQuc2hTxLifxJtQnlY3sGcAi4vtfEdOKan9pNqgMatC1AplFOBayXJfewAD+kXarWLRysUlLgH4hYbq67uHDbwpVxgShUgKJUXGSLee/eLUcYrUlLKLAENYmw5ew2HRh0joaafwZSVUPeHBRBK2pUgqSfiAdSWB3B3zsfKDtBxGlC0gpBSU3LPfIGxz94V6viSQVB8Yb9RkElrQGnXJFmBUSAf3EbFu2w+okx9/qClBVJNQCsBO4cG/Q/eKNLMaUCsglNJPY4YDpi/wBIRzuLBN09YDn/AIkpT1Zj7kw84+wJ5tUabiWrUUEJUVBIBNRdRHvcD6WvAWjRXIm3SCQwBHNuM7M7tGcl/iAqOeVz63EMZWvSEqAVZThrDt+kPjuMXH5BDIrEOoGoQUJUuohwwUokMxyw2s//ACBszlrQVKI2z9Cze5iQnBIYntnz+ufePNTrQRZWOpfr/BBjN1RPlo84dppcoJ+YoLgllKuwLE4s+OsQ1sgTEluRWUl2ZTFIv0L+4T0gBc9SbvgEgblnt/ny6xOVq0kkODSojzDt9YWKd2BybSaKEcOMtEtqkrqcqSohgBYECyjc3LW6uYYavVKMtLjmsSWyT9hCpPErgC5wTnrZ/wDsYc6HjEu+aiKVE9HdxkjYe/WN6ji7GUlKrDtXrSWrJVSlNWbkAOAnYduwhdp1gVkpuXbsH3Yef1gzWTUhRZLqu5Be4ye4DG46Qq03EKwqlJpuXYiq+S7uGGAWETvWjO7fuFiSsYmoA6Nj6R0BgpFqR/8AUD7qeOhan+JGpGrVqXWPmGxAwejEC4f2MNk68iWmYFFQASambJCPDIve4w+C0JuGTUgJBQQFKDqpdFTlkkpuHYsfMGLJ+pQZbBYoW1Usgl0g4Fgch3Oz2LvEJtT1RSLUUS4nxJdE1Z5qhfs5yG3IBHYnvFOh4stUpJWBSKhUzApUXBIaxvd7F8PkHVTGKUoCwhPKnIcsSnmJxkn7CA9auoGldIOWJNwMXcHqSfa0FYGloVzpHs38UrkT0lKfhIsGHfl8wB7w30esWVCaElLWc2GQQm4cki0JjxBMiUgiWJi3CThKjb5VMS/s20A6v8TLS6Fup+i6QLBTA/Ndr3eKvHaoXlbtm7ncQTKSozJQllViLEm4LpJsQCPqLQL/AP0igoS1hHMC7zAaXHKTdgq4Gd+0YJPHpk1ZTUhwGAmKqQEjZifiAAFtxhngvV6JEuVUqYgkqC+VSnIOSwcDDsSP0iEv06T35H510b7hPF60FLynlpVzqIJWQ2VKYM1jg27RNE+cFjxJXiyypIExFBCFKISS3MQ1rjobmPnCeJ+LOSP7ctLElQ+JiVAKKjyuFNtZrRup3EUafTzJa1InagoQAUuE0qWCkApuACQ7NU4y8c+XHwavyGM2zSTXRWqbICkFIKiGLnCUi+Az/u8Uo1ylyTMrAUvmACQQCbBKXdy7eijGM1WvmlZlz1JMszU3CkqTUkpCUioszbd9njUcXSJcj+4UCaiZUlMrlUylhOGfC2JweWIy5WkUTVHf6YEhFL0FIuSTSQQlut0ta9zu0QVrCiQtZIAlvSH6By3q3vBCPxDKUkSypMtSqZhRNISRdJTdikupixD9ui3iTeJStFV3IBsXJLfDZutsjYw8GnFJ9mbRTw7VTZtCQAQAAQSymsSzAsSHL9fJofcW/D4mTJTJSEFyodQli5tzHI63aI8LlyCgeCLm4cKO7iolynJB2z0hlIWlQoccuQ5PxWbarvjyvGhPh1pfnZklRkNRwBNYQ6gQVFKvyg5BLZ5dt7QDxfQypUsqAMqdyAJcqBQBSSQQwdQFjnODfS8T4clKAAtFVYpUHBHUNc5ULYZy7tGd4ppFTVuopYUVFfLexYdTbAu8dmPJye3oDSrS2KE6slBcnF26/wD2i6XOCkh7NknpFHEaEN4dgUmokixva1jbG4e/YOetSUliQX79ulnLC/nHdCmrRzuJHUzlOtjZLf52taLpssGXSDUogm5N1AYT0A6fsYK1GkUuWBNTS7OQ7kByC+EtAidOha0gqUlSXpGalXDOBsxU3nCvIgUKTLINxcDH12g0zzYgXOB9mEETZcuZdNSDgrCVKSS13cDpgbmFqNPMUs3ICTyqb4iGItsGfPXeGT5bF4jnTJ5kowPmVi52SfNiTCvUawS1AKUFKIY4NL92D3PpCyRop5W9LF3Nxfe13dngjUcNCUvMWFEuBS4Y3IBsGLwElfZuLYfKl1AzCQElIYqLAp6MQ97lxEfDT4cyilxZ8k45h0wQ3cRXPnFaVgJrdJAAzbFPoQf+oiXCEuopmpeoEWJHM4LbdPpmKY3boeklsSeGaw1rsGs5dhDHiaTLVUk37bscjv1HV/SWpTKrADgoVfL5ci9mB9YnxTTEFKwoqQRVZLqSpg7/AJgTf+MdkVSoH0ss0i5klKgfiD1PkYAHuQSI80+tlSpxoSJiCL86rByWUwTawLWtZxeAJZKpKmSDUpKgS7gCodP930EWzVm3KUqLuweoYY9/oWe0Jxv7mVgklov1Q8RZWhglVwHJYeceRCTOUkN4Sjk+5fp3jo2iLkPZgISlXjgAgFQWmgXazuRZyx8+rRfw+WJqZZWCkc6ioNzXDEHdwCbW5geohZP00sy8kXqOzKc2QB8IY2b8oteJTdfQjkVyhySfiDC2AR2cdsmFjDQ6iNpuuSJYTUVpJBLK2+Gx2+b9IRcYVLQAmWtRuokuQe4t9Tu4ztUnWEmpzzJJPld6HuwZyNvK8V6vhilc6UhaQEgkWd+UG3xEkdLvG4U+xlj9xXx/is1YQRUlIDM+97WszAMRkDtCxesJIUmxUCD5gAH/AMSBGjny0LlUD5Tja5APkcFuw7wEvg6aEvy3UxOPl9RjMV0UWNCjRrKJgW5y5YAnuwNifPeDeOcRmLWsptKPKkMLNZlNglveLFaahYCrtdx5P6+cVKlliUuWeqz73q/zA1dsPAB0c0GoFVJIIGbD4m6ZDZ6wXL4pOKioTVKWU0OchOWRkfy14DnaZrjBDj9QT/NoJkIoBURdma/n72jOMX2BRPZWqW6AzpQoEJFnOxUck9+nSNxpfx2n+lUhZCVJRyclQWsh1BQKWCRQhL9VG+TGS0C6lcyisDmChc2DlKnGflBwSB6eTw+1sN0Hb+dYlkwQn2HjrQRP4ouYvx/EBm1JCaiCUtzBRfuNg3W5v9F4R+JZepKZUxEtc0hNXiVJdQOAQrmIJsctmPnnDdGf7lMxKUteoP1bAJByPWHXAZcnTrM2eomZKmIVKR1LgkrLEhJAIO7ntHPlxqWl2uhUmns2+gUmcZ8pCvBX8PiCpCKnSlrNd7Un4qusM9MlSEsBQgXuAq+BQEm4d8ju20Z6bpxP0+omaVXhmfTMVLBCxXWSbhNQIdwOrsbR5oPxEVydQicBK1EuUKgQUqmFIITynahQcEbvZgY4nitNL3NdGg4suqQpMyaywXSwLOcpKQXBFQsbY7tj9QiYFgB1qQo1DcggFwEm4Ba3n5mWq40rwEKVMCitix+NISCAMBxi/YdHjM6UmsZy+/6XjvwYGk7FbsI1/ETLUqVMkhKklw7kh+YZy4YfWBdbx1IWHe/KXNgLOzNsSGf2gTXqPjKLH4rO5YP3yIHUgzFE8uXJIBxuMtHfxVKyTH0risozkiXNbBWpZKQRc+HzBgxAueu8C6njiUzwZi0lABoXKJLDys6yWcq6XjP8RIZKU99mu/8A6itSHIASyWZiXvuQ3lCLCg2aPh34nTWUc5CuUKNhUbuZabKuMBoJ1SGTLUlqlBSmU5xl6diLNZoy2lk0rFmIUCC4t3IY7sYYyUg6hS1qASXdRF1Glrt1Pl6QssTTuPQknY4mTEmWmY4DXcOyS7kUKS6ixFsFr4eKdUVJ/tpLjlVl8k4Lu+xF+sJZXF5/iJZQQAo824BdyRce0T1PEVS1lKKFJCWvUQo5KiCzqJOd7OIX0mhk1QznayYF0mWhLE0pckqUzPYbNYEdMwNquIqQpLABTODTYvvkj2gOoy1pQVoZEsFipwHdgl7OQxYdu8Q09awHJOWc4e5imOLtNC9nmpSpTqOSS5FvOPZPEZqGA5gAwuQen8eDU6RVJJH1hZNkKZxaOiUL7DSL5H4iVU8wJAAci9SnYMn9zhj5Q902tK0BbuS7iwHY/wCIxWqL5F9zB0vVKTRTYEBNzs++0ScVVAca6NZLQlQqUSkl3Abq3SPIr0/Ck0ipc2rdjLZ92d7esdE+SQeMhqNNh3O5G5x8TdWwD2i/ScLkfEQxUFOOn5c+xDNDaRw+WGc1dnuC3bPm+0ESpMsjAAwfPv2OGNo5pTr9xZT+RBxxMlTBMuhQwUhiAQXCWwUqYjYhR9E5r8Mos7ZTylnuAcWJc536RrNbIkhTLRdeCHCnZrnoQ+e8Fy/DQlEwKSzEANdOAwa4VgMB6xSM6XTLRmloxnBPw2dPNUFhKplIUgLJMpWXsCHtuTY7Whjxjh0pcpK9OD4gcrpHK2eXmtkHsMw4101KsgqCeV02ISWBSrcEkM1iB5x7opr2QkJAYtj8wt0sAx6wHJpbf5/Znkd67MbP0syVZYAU1iUg5bDuMfeFczSFXxKUpsA2A8gLD0EfSp0yWtwvTGbZkKPygjIDi4ctfpC3R/haWlVSjNLgWVSL3e4PkP4YZT1s6G3GClLRghonsEkksQO46fzpF07hqpSlImpIPzDszu4zjMfRJH4eQFVBkl3FVy4cdLZfd4M1v4cQ9KiFKNwCFFV77mwcObNlhmA8i0Mra5eD5JpZJQUpD5AUQ97sR5Zg3SSVWNJUzPs43+kfWeGfhFIcgoqBYApuR+YHPnaxEdrdBUFJWhBbsAof8VAXjPJfSKwgmrTPl39XNTLMtAUgFqqSBUx+bqMwVM0KTpwskiYlQR2UCFF26hgLWYiNDruAM1NyXtYfwwo1miCbqIFILiGilLo55yvyF/hXjUvSJKyFKUT8AGdgKjYDL2jyTOMxUxSykeKqpVuYOoMxAZsPiwJcFjGc/rgzvglrWaCdDxMoLgAk7l/Vr74vB9BW5LtkZPQ71ywNOkkE4pdg3xBSQLuLDfpCMcUAOD9LR5qNSoppezu2z9YXqd2i+ODiqYl0HzuIJUfhtFZmpHwgsc3gYyTvFyJQiqQrkBaoBShZrwbL4aDguelopmSb4jz+nOajDcX4FbDV8IpD3x9Iql6Sp22uYDWDhzFS5RfeMk0gaJzaBgfWIzUpYq35R9/2EDqkuqzx5NktY7RqMDzi6wQMNDHT6kjYRWnSB7Es3TePfDgJDcg1PE1BKgybgi4J9rwr8dVIDCLlCK6ekFoyYIryg3Qa2WhBCkKWoqTa1LAu25uejed4HmRPQ6lMtVRRUWLXZj1wXaEktDJjed+IFoUUpCaRiyh9ErA9o8hBO1SlKJdn6R0S4BPrUzUKSedqy6U59z3YGJSElSipRASCCC7A736MbvFev4V4hUalczuBckta5dhu2DeE2t1BmnwZRUUJLE/mCQzO3r3tHIkqujmW1o1SNSmdKV4SklSag9iHLkG2Q9nhTxFSZd08gWBV2P8AtLFwzO3byEuGaUpUaVc6bKsLp8hkD9o81SPGKZYKU+GoTClRKQpIdNlMWcFuvMO7zxSuTHgVyuJJCGQpP5exHb/cCRbOLQzSlrISLgmoqABZLlmtkH6wn4boRLJSSC4NgyeepLBRPpzbvtDESCl0J5jZ3azXBSWuzkM2Qb4fopNWUSVWO9IQtmYKN2ZiR/tJH26QDMVNJZRBAqAL8wwHJGXsB5x0yWpQ2ChhwMMzhQHcR6lfhhy9THKSAxsQcDoftCyqgPJaLv6okpDEhxUxuLB26jtvFkzXzCSkKpQ1wg/EHuXIfsfNrwLLnAZOQSHOB1e232iCtaEAm35gWcse/S20TtvTFU2lSGMnXYKFZcgjq/MG/aBdVrVLSUgEKS/MoljgFibDr6xRLmrUrmLnbGWKrNbt6xRxLiSUpClFw1KgxPYe4P8AGibqTcbDGb6F2tQsCY82gqApcAiyf1pUIyet1ZXdairt/PvDzVyFz02lmWXvVZJQXILZBDEdwfOM7rZIQsoKgSncYuH89+kdeBKL43sotIpCRmDNOh8QDjuIvkTS+LfzMdVi8gw6c+sV0EGCdMSP3P8AP48WzLXpTe5cA794yYrdi+c7gtnrHildoMCK8s7MGcDy7fb7xOdJD/CwYFvQGHTEYIpVo92xBS5XwkJ8+kVzACbeVodNAACu8TchT/XbEWCWHLsGf36RWF4sGgNmKPC+YbneJLAPxD23iwL2APQx6hIwTn+CFsNnklI6H1iMzTuWAxBKJVLt6RIDdx0h0AWTkRWUwyXMSWDX372/xFEyYOnaNewi2emKVIKiwzDFekf4blifQRUvTBgXNUI9joVFJjoMXpi+I6BQbN+iTOVK8RL+JMSUg2dErmd73K8PewPV4M03DFSZZrUhPiJSUgqFajuyRmxPSL9ZrHQlKcrUyegADlR622/3CAOVQSFgAuAD0Jez7JO3ntHnz4/aiba8DZenp+IAqHLZ72J9dhA6tRTUHOKs2yX7dIXz/wAQmXMKZiSVVJpAyUhgTtamKNZxHmcD4grLh+ZwMWLbRyyhP/Ey5JfA6nSUrSFHcfRw4t1v9YJosk4Idt2a48xZiPXaE6eMgEAp5VFzu37X2aDZYUuyVhyagkvYWvVhr36OOpi6hPikZqTC5OqAUFKBSCWZy2zny/eJT+JgVIKkhQBZ2Y9vRxCfUTFygpKm5rUuCQKsH8pts5YwslBANSqm/wCTjpvYAHttDcXq9GeO+xmiYVKJWbp9uuNs4/cR5P1ypayFDmTWAcgg3Sr0Nm84Xa7UgHkU9Tg+bsQ4uCD9IC4jImIQf7r3sN6QQLNnI9zCpK6Y6XuNZHGZsxRKQAKqrvZm3Z3e8Ea55oewI53GzC5H7Rj9JxWaF8qrspLAbG5LDfpGhl8eRJSkzDVMSLBABJB7OBbe/vFo4G/YVxfsFhSmHhahBqPhh6SDyBwSXtdIu7W7xmVcNuQ9xUCO6XtjrAuo1IVMKpaShKi9KmDPkC7M8P8AhmiKx4qlJIJVZncMyio4Ft792hnD0h1S7EklIpNj7hvdmw8TkTqSHsDu3084Z6vh6HVSSwLgsaSGT2vcm749Igvh3hsLKcg0sO/XHT3h1NMMo0R0eqqPw2F7DeDRKCrjZrZ36ZGRDz8KaJdbcwluHsPIm1wzeXnBer/D4QmspKJhWkAEuGZ77ZI/xFljbXJE7p0ZGYqwbfH2uPQxBc4n2A82DfaHqeF+JVSzS7Hu5G57n+PAw4KywlVgoBiQ+XEFKjMTLmlmAtHspRZwPvGs1P4eElioIIt8LuWzk9u0LJXC/jIsGcXvlwPOwiji06F7Vozni9gb5i2TpQoi+YZjhrTGwxe4azHp1gfTkVA9LwrClb2Bz5IQS1z/ADpFIlb9P5+sNkywErUo2KS2XJLYgfRyXmFD5s+dwT+ohFIziDJX+0erJbzh7P4SKumT2AYdRllD3ipXCQ+SSCzNv3P+NoaM7Vga8Gbe97RanSFQewGPt+8NP9GKiEi5x03tkCB1aem26bQythQtVy2JZyA++4Le8ESJLJqIq79PSO1UoqyL+kdLQUJKieW6bXv3ww3eJzHTBpyklRd33zn3jorKf40dDWKa/S8TImJBZgA/mRb6rP0i5MhRUSzgApbPzE43LQmmaW1LVEEVOSCS7m/Xp5w90PFEbEAOyqj6ODbp/LR5kVykpf6J8q2hZq9IfFNKqm5Uh7ggMB1AtF0/TppANbkt2xm9m8usW6/Wy5iylJBLgEghiGLKBY3DkNbttFMgOFb0lgd/hz9GEM+KbY3JVs80nDVrpuAzs4ZwwYMOjU+kFiRNSkrCgR8BaxS35gTcEXce3SX9QxDkkywCH7NeLVTGJIuFounZQZ/Qs7Hs28L631UhXNyYvQolJ3e31G/rFc0FSSlWCbtgN/lo8E6lNKQTbtf+4wc+Yv2j2Vr7AndwD2s6uwuCIu7L7O0cgsoJlg2NQa7fZ7uQd7edM3RVqVkHAcmnAy/QN7DyhpqEBaQtILJDBwHADdHjyVMKlggpwgOMuWHMg7F829YVp+CfP2F03h5DpPIbOE8rh+j5LZfbygkcIROATMSkMCE3YjcsXZVg9y/nBawpSgkJFnSAS4qGyTkDsS0ATJCkTE1irLDKkvZQB2AfvnygJt6s3N9WK9T+GzKFSpooqCcEPe+HGNnc9o0P+mpMqj4kp2+EZ6DZILtffJipainl8IgJNyaLtg2z6tBHB1VzCBZFIAuCBcW8ye942STq2xG2y3QyB4ZCUFbFqlMlhnkyaKsMAC3m/s/SsErMuoA8z2Luxdm9DjtBeo4YpYBEw4Y+T3D7DD2+5iNabIrUs/mUS5B3T2LZPSAppq7G5BY1BSypSmJUHbfqFDcg3g3jmpK5aVE8yRe7Dzt1/eBNNJuSR8RBGzWNx3s7xcoK5koA/wBxs3YdCAL+veOr9NmWJNO2I6a0U8PoEpSgB/c63Lm49mJBijVylKC0kHIYH5TgMWugj2PYxJCmDKpBPwpBAFy12OT6Z84H1c2oAhZSEK5hli9iN6SH+sD9RmUmtfsGOic/VlSVYDAABrKIazG/aIaSSXCVWKwARS+Pt0BgPVSFKWyLkbuAX6hziNHwlB8M1EKV1YA9vOOr9Ph5y9SUrf8AAHOkJdTph4oZRdwH6Hr6FIfs8ZNKwCoE7EWja8Y0Sy5lpNT9btbHpUG7xhVqF/OHnFpuyqknVDfiUltOCRSeU4YEMGH39oB4FIKp6CztzEdRhvXEMPxFOeTKl8tSS4pL2OxsGa0d+FdKUz1Pbwxcs4BqBv0Nj7ecZxXJRFt1Y0l6daQVzUrF3SGqDO4cu5wPQCKFTf7ZGKlB1b7nHSNMjUJUgOQRSMAjIuHhFxpEtDU3YFy9w/W19jD5MHDa6JxlfZRppoDggEMcizvY474hHPN1MM3Z/WCjq3SWSHeFK5hK+mfteIReqLJUyM0Za4TZ4BrpcjyO/wBIY6YPLIAuFEv1dLN5wlnpLsci0K5XoejjP/l46B1ymJ372jyFsFGg1ImBdaVuKbsGAOSL+Z82a0WJlhNCiTQck3L4Y/WBV61IQS+CRh7uFJY9PigabxAkKIuki6erGoHsWGRHnJybqtAq9LRoRJQmtO9PiIIa6WLgNlr+/nCvSTpiJhBNljIcvcsR9REdDqWQpNnVYFzypd6QHw77+8GqSVJBVVynJsB3AAYE9e28N6dPbsVxp72FahYQQtS0lJTRbJzdvMD6xVM42QmVSFAgKcizNYN6H/3HknTpUlpgsRaymVdncDaxZ9xneE2QQghApLuRsMhzu/8AiH9KPY/BdoYKNZrT8CgWSQCQXBUC2EgkNfdvlihRLhpaVctYSxyVAYF/kPuIlpp5lINmpTUCS7lxV5g1fQR0mUVEkckxhSxsclwAxBY7+jMxta7RZl/DqmVLUlLEMWKgRh2ur2iviyKVpThNCShZSxcDqCd33Oxe8R0ekmLCjKqFIIUtZ5QP41wDkWG903QLVIpUUkpYGqpg7m5sUta/liBxlWkc78la9SUpK6CxCa2BKVbH/iq+cGKTq/Gm0rS7sXIIa1ipmqLN5jyDESZkyWqkqCDa5ZrsCoEliLOR22iOm1AUXSitYsbMAL582I9D0MTSfaJ+dBGv0RMtkr5VhIUAHdlM4Hnex32ivTHwh4dJBAWUkA03uC7dQ3rBQmFAAljlYkA/K/Qj4gb28/KK52rZDlQUtkg/3AUg9HsBk7RnFSGr3LE8YORMSykgmllAHBGaWIffbygdfFEocls0pdLKNjhiSwd+kQ06UqUF0lJBICbUGz/LYWPxDpFc6WOdSvHSpLUlSAoOQyU1kOwUoKZ7gOxaBDGnKktC0ia/xJNVMSpQCUguEgXw1zcdt94aabjSloSsKDkrcByGF2LByGI2e794zU2aE1hPMsHAewAuSC7G2OvnEpM5DS1oUwYoUHfZw4694Elxe/f/AKLQx1mrJRWFUrJJZ+ZLEsSNie3XvFsjV1hSiblgQNz8VvWr3EQQgzJZChS7Ed+nq0V8IkEZZSXcHq1j5KxYxXDjxz77+QrrY70y2SSwVVbqwsHfzAiR4qFIUEpKVFLgiz7OC2WvAsslSwAcZAB+vQnETmaUJIpvUG72FvYCPXjHhGoi6sdT9YESVKeoBJzd9gD5/rHztUlLKuzY941CNKSp1WTaz+sZVc4Fx8rv3If73hM8nJIpjpNh8yWoT7h1AVJFh5C/rF3B9aULmlrqZxuVXIt3f6wPxKYV6okOGCW2sz/rE0KH9QRgUpe7uQHDHs7ekRcd2n5RRS8fDNDIMxEklJTygA8rBrFhc9c/wVzzUkiYhyzkOO+CABtFkiZ8QflDMOu7vYdrwonglJvQb5pvgWI6x3uqOVCnU6hjyooItku/r94GGpuQ3W+8eq0sxQJAJAOW+loinRrJxSe7D7x58uzpie6bVAJIYm72/naAdTJV8R3vvDWRwKYUlqXcO5wO9mgo8LTSKloLHmsS3YO30gcRtmc/qB+T6/4jobzOFS3Pxe4/aOiXpoa2LpMtBkAqqRWst8ybJa7kFIdfUxL/AE9RSoJSCLi3ra9wx7Q3kcEXMISmWEJlj4phLBR5yyRm5Au+IM0WhKl0zFqJS9IQbbHFmI6f8YRY09DON+BTpdCQoIKCJlhT8z2x0aGc3hdJKVqZiDlznH3g4S0yJYW7KmPS6hUzF2Tth97EQjTVKKpqiTZyXdNViQk9RtfeFljaGcYvyELLOhRWS4sGSOwvYP0grhpWiYyxQgkkqUQoNnfB/Uxy9HLmrJExllKSOl2sehfzirXFQQH+JLVP0u3n1cRH1LaVBX0ypaLdSoeGqal6iCVDIKKgA3TG0S0chK0haVA5KkKJCkm92DOA48t3xFUyf4jJAYpQsBSTuUkjHQse0VI1CpaR/uALpCXBsVF9w+X6CNNp0HJkV8Zef+jmXxIlKVqAZVlNcKULOpsgp3DG27R7OmmmYDvZIJe4uUv7i7C8Lk6hLLCphJCSUrQkG/K77KHw4gvTktzMxCTUySFGm7KDk43L9YspTcd7OXJD02Q8eaAGlyxSCwVUvLYdsNb+NVp9GpKVCilh/wDIeZSgceobbsILlyFbKd1B1EGwDMks9siC160JcC5SkAsQwOP06QeeXqtE+LfSAJmpEtIBS7pyoMLNkMG6esUaeTUf7zljSEuAgHAIDBhgvcmHmsmSWS/NdLpsCWBY82SD9T5QEvUyyp6Kb+blmDnFh5QUm9pDJTejtHpFMGSaVJYkA5vf9H7wBN0cxBIcMtdnJJS1qr/Nzi8MUaz4gQUoUADU4Zj8QYO/0ioC2cME1Lv97u242hIY5p+wY4pJ7EWp4OAzpsQQCX6kuXxdxBsvgQDlCSA5cO4Pb0fptDRUgFqWdIuPJ7uLC0e+Ep7LA6vZuovvD+gm3yYXifuASpSfDKVOFJw/6f4juFTASLc6gQojFuu22YN8VQT+dr3b+Z9YjK0tKGqY3IYeW4Y4h1i41T/gyxMKkaYpKlD5i5+0WJTd23gNK1FwSkHu+R2ODvAk+VMUkCtLNZ7b7W7R1Qyyj3sHofI21CrsSPuDGb0vCEggqWLZSQR6O+ItlaMpSxSkkbVFR7nAZ+0NEcO5QVrCN2u+1gMv5sIXJk5dlI4kuhXpdMqUoqWPEKgLp83OesTl8H8SYFS6x3CbG5LE1MLW9Iaf1QS/h9cqZZPcJHKPrFAmrmkh62Z3e1uhLD0hLY3GKJTNLKFjOv8AllutXlyhv/LpAs8BBDS1kZFQNR+5/aGCdKAkAIKldQBbsOkS0vDFu1AwLF2A9Mw1yfbBxj7FOhKlfIQbvuWtcE/bEVT9Aoc4SbdSR2t/gQ0OkWDSCgE2zje0Rm8NKdyT2xv3JHrGoImVIY/Covsc/SOVokq+JNNOWZz59TfMMp8gqADTAoYZwPoOvXLmF0yeUWUpXcl/K9n/AEjGIHhydgto6JpKm+Y9xg+UeRjAizPmSyVOlzSht3t0BazPEdLpZkgKWuorWAaWLsMlGXt1bEXzdetczwlWUlQZXYs1oZamWtKQTNZiMYf1ETik09DSb0LeG6pCCtywUKfGUFFYsBSipVg2Wa2wsAsstCkJdSU0hLu9Nmewc4DtdoZajUVqpWtKk7JYu/pt9osnrMtihIZmLAfRv55w8m5KmTjFxdgeqmApCpVi4SlWBhKSXF+7HuesTImrDL5yDUosAyQXZwbgk7jJPWApc8Eip7N6M+AbDPlcwVPWJhFJJBcqKQXu4D367Yd451jrvZTbKJSiicSn89QTkUtcee0FamRKpNYucJKik9zdh2xEZXClV1KWn4QlIUP4D5wWuVNXKEsLTS9LKuyXeyjdJ3vZwIdRS1QWlLshpJVcmiWLy1JIAFiOjjOG9YOm6VSEOD1JQASpIFy1rWctEkyqR/eAQwYTEgKDdylQUL9onL1ipUko8UagqW7tzHNKHVcAM/r3hq4oKPJGlUqU4BUWChkJI/3Wdu0K9NOImf3Tf/qT/wBXBtloH1vF1BSSlwmZMNfNypUk0kN0IJfuYK/o0TfhWVKdVgQSGOWNxAjKwtUXSZC1VBSjSG5fhza1gbP5QUJ3MENSkCzEvjtYDvAUkLCGQp1B2JDFjnm6kPmPNFqKhnm6uQfplzDijEKSJZdK3GFfEL4Ct97ECBtFpQTQJauZmax9N/8A1BPiy1vUHOzP5bENBnDZQJJU5wQ5AUOhCvrBoAMvhyUoNJVUSQxJ8mGxzFA4NMasqCnsc5zuzw51S5inC1rUk3FT4vfLH2gWdNpJCfh6CNRrFf8ARzqeUJO71AfT94slSFFypT+t26wxYKAyCLORZs3JYQJOXLSWK6r/AC3Hqo29ngNpBSbPVAAEAqNj8rPnBcvE9FLAAK00JOTMs/8AxGT6QHO4ksWlhKXBDs6vVRP1DRejRrJKiAtbCyjfGzm8a2waLF6kG0kFIOVFq1MW5QfhHleK5ciWQa1XOxs/qcxNaamcBKtw2AN0nyzAk+VKNiVLfbp6294KVAbsOX4csHlDAPd87gDD+UD/AOplTBIIuMWA8znrAK9JsklXZbnbq594vRMAAMxSJZHQO/lmMYN08vmcKUWewA9w8NNFKcip+ofI3wIX6WS4+NJu7WH2gtOpSzJcEeo/eGAermKrKjKJfcMH8w/8aITdQoYTnKVAkjsIpElRIZRHrvE1a2aiyldO+0EwJN1JJZiB+XH1iv8Ap1KLJRnIN3/nWC16jxMv52H7xUrUkF3q7MI1GA1aNSS1IDf8D9Y6LV8QLnlP1joFGsU6EvqlPfkTmHaw8sve8dHRKPYz6FWtkJBJCQC3QQPoi6L3uvN9i0dHQ7FR7qkD+mBYPUb77x5wo8w8v0jo6AMWa5RKc7j7iHclA8Mlg/X1jyOgLszAdceU+cC68NJW1rn/APJjo6NLyZAvDkAoLgF1F33sf2EL+GfFqRtz22+FUdHRz+SyGyVEeIkHloenZ2DFsQu4es1i+4jo6Oh+BB4lLKt1R+sMdOb+0dHQyECkKJe8Q4Wlze//AKMdHQJ9Bj2AicpU2ZUoqpZnLtbbpFElNj6/aOjonj+xDZPuLikeEotdxf8A6phbpNQrwppqLjdy8ex0WJkuFLKtOhSiVKZVzc+5hmpIoSdxg7+8dHQPJmS4hZKWtnHrC/g0sFSXAPNuI6OgT6DHtDLWCmdNCbAFQAFgBFen/UR0dGRmEhRDNZxBFIJLh859I6OiiEYv16QCGG0RmJHTp9o6OjAZa32EdHR0AY//2Q=="/>
          <p:cNvSpPr>
            <a:spLocks noChangeAspect="1" noChangeArrowheads="1"/>
          </p:cNvSpPr>
          <p:nvPr/>
        </p:nvSpPr>
        <p:spPr bwMode="auto">
          <a:xfrm>
            <a:off x="635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357158" y="4071942"/>
            <a:ext cx="46085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Hola, soy </a:t>
            </a:r>
            <a:r>
              <a:rPr lang="es-ES" sz="3600" dirty="0" err="1" smtClean="0"/>
              <a:t>Ebano</a:t>
            </a:r>
            <a:r>
              <a:rPr lang="es-ES" sz="3600" dirty="0" smtClean="0"/>
              <a:t>. Soy una nutria marina. </a:t>
            </a:r>
          </a:p>
          <a:p>
            <a:r>
              <a:rPr lang="es-ES" sz="3600" dirty="0" smtClean="0"/>
              <a:t>Mi nombre científico es felina del </a:t>
            </a:r>
            <a:r>
              <a:rPr lang="es-ES" sz="3600" dirty="0" err="1" smtClean="0"/>
              <a:t>lontra</a:t>
            </a:r>
            <a:r>
              <a:rPr lang="es-ES" sz="3600" dirty="0" smtClean="0"/>
              <a:t> </a:t>
            </a:r>
            <a:endParaRPr lang="es-ES" sz="3600" dirty="0"/>
          </a:p>
        </p:txBody>
      </p:sp>
      <p:pic>
        <p:nvPicPr>
          <p:cNvPr id="9" name="ebony page 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277220" y="571480"/>
            <a:ext cx="866780" cy="866780"/>
          </a:xfrm>
          <a:prstGeom prst="rect">
            <a:avLst/>
          </a:prstGeom>
        </p:spPr>
      </p:pic>
      <p:pic>
        <p:nvPicPr>
          <p:cNvPr id="10" name="ebony page 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857752" y="4286256"/>
            <a:ext cx="304800" cy="304800"/>
          </a:xfrm>
          <a:prstGeom prst="rect">
            <a:avLst/>
          </a:prstGeom>
        </p:spPr>
      </p:pic>
      <p:pic>
        <p:nvPicPr>
          <p:cNvPr id="11" name="ebony page 2 p2  spain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4857752" y="4643446"/>
            <a:ext cx="304800" cy="304800"/>
          </a:xfrm>
          <a:prstGeom prst="rect">
            <a:avLst/>
          </a:prstGeom>
        </p:spPr>
      </p:pic>
      <p:pic>
        <p:nvPicPr>
          <p:cNvPr id="12" name="ebony page 2 p3 spainsh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/>
          <a:stretch>
            <a:fillRect/>
          </a:stretch>
        </p:blipFill>
        <p:spPr>
          <a:xfrm>
            <a:off x="4857752" y="507207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225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225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750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900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3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71472" y="214290"/>
            <a:ext cx="7696200" cy="1380768"/>
          </a:xfrm>
        </p:spPr>
        <p:txBody>
          <a:bodyPr>
            <a:noAutofit/>
          </a:bodyPr>
          <a:lstStyle/>
          <a:p>
            <a:pPr algn="ctr"/>
            <a:r>
              <a:rPr lang="en-AU" sz="4000" dirty="0" smtClean="0">
                <a:solidFill>
                  <a:srgbClr val="FF0066"/>
                </a:solidFill>
                <a:latin typeface="Asimov" pitchFamily="34" charset="0"/>
              </a:rPr>
              <a:t>I am a Mammal and I am </a:t>
            </a:r>
            <a:br>
              <a:rPr lang="en-AU" sz="4000" dirty="0" smtClean="0">
                <a:solidFill>
                  <a:srgbClr val="FF0066"/>
                </a:solidFill>
                <a:latin typeface="Asimov" pitchFamily="34" charset="0"/>
              </a:rPr>
            </a:br>
            <a:r>
              <a:rPr lang="en-AU" sz="4000" dirty="0" smtClean="0">
                <a:solidFill>
                  <a:srgbClr val="FF0066"/>
                </a:solidFill>
                <a:latin typeface="Asimov" pitchFamily="34" charset="0"/>
              </a:rPr>
              <a:t>22 cm to 31 cm long</a:t>
            </a:r>
            <a:endParaRPr lang="en-AU" sz="4000" dirty="0"/>
          </a:p>
        </p:txBody>
      </p:sp>
      <p:sp>
        <p:nvSpPr>
          <p:cNvPr id="7" name="Rectangle 6"/>
          <p:cNvSpPr/>
          <p:nvPr/>
        </p:nvSpPr>
        <p:spPr>
          <a:xfrm>
            <a:off x="428596" y="5786454"/>
            <a:ext cx="6715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>
                <a:solidFill>
                  <a:srgbClr val="CC3399"/>
                </a:solidFill>
              </a:rPr>
              <a:t> </a:t>
            </a:r>
            <a:endParaRPr lang="es-ES" dirty="0">
              <a:solidFill>
                <a:srgbClr val="CC3399"/>
              </a:solidFill>
            </a:endParaRPr>
          </a:p>
        </p:txBody>
      </p:sp>
      <p:sp>
        <p:nvSpPr>
          <p:cNvPr id="12290" name="AutoShape 2" descr="data:image/jpg;base64,/9j/4AAQSkZJRgABAQAAAQABAAD/2wCEAAkGBggGBQkIBwgKCQkKDRYODQwMDSETFBAWHyUhIB8cIyYjJysqIyUvJR4iKzsoNzsqPC0tISo9QTw2ODI8ODUBCQoKDQsNGQ4OGTUkHiQ1NTUyNTU1NDY0NjU1LDQ1NDUvMi01Li4vMzQvLDU0NDU0LCw1NTQ0MDQ0KzA0LTQzNP/AABEIAEAAQAMBIgACEQEDEQH/xAAbAAEAAgMBAQAAAAAAAAAAAAAGBQcCAwQACP/EAEAQAAEDAgIGBAoIBgMAAAAAAAECAwQFEQAGEhMhMUFRByJhczY3VHGBkZOzwtIVJDIzQmKSoRRSVpTB4RYXI//EABkBAAMBAQEAAAAAAAAAAAAAAAABBAMFAv/EAB8RAAMBAQACAgMAAAAAAAAAAAABAhEDEiEEQRMxsf/aAAwDAQACEQMRAD8Au2TJZhxnJElxLTLSSta1mwSBvJwcbzBXKyjXUGkMohq2tyai8WtaOaUJBVbtNr4yzegT6jQ6S7tjTJZW+ngtLSSvRPYVBN/NhKNgsMABvW508noPtnflx7W508noPtnflxMzqvT6YPr86NF6pVZ50JJHPacRLfSBlp1wIFXjgk2uu6U+sgDC1Dww1udPJ6D7Z35ce1udPJqD7Z35cIWnW32kuMrS42sXSpBuCOzGeGINKqObIKS7Ko9PmtDapEGUQ5bsC0gHzXGJejVmJXYAlQVqKNIoWhadFbaxvSoHaCOWO7A+Q6midKbCWRoNVqIovoG4utEAL8+iq3oGADtr/hnljvZHuziefktxmluOqsltJUo8gNpxA1/wzyx3sj3ZxOOspeUptYCkLFlA8RxwAUBnzMv07XG6q5CQhSUhqKVOkFlAuq6tliVXOzh22xyRXBODcgIcQtZJBLx0QkWBGjax3Hbx0r8MM809Fs6nDX0V9+ZE2hbKUjXtjeLH8Q9F/PgeqNMbmJYcWtp9e0BcMocNtl+ts2c7Yi6Ok9orhS16/oq6M6kKXm0R2VJ/hp2kwtsCwQ4nSUCO07R6sXGlQULpN8UAunqZjoUpJRoK0krCuuhX81+d+OLeydX/AKeoaJLp+tMEsyU7usLdYdhBB9ONOHRUsPHeHL0RYD5r8Z+We4kfBhxgPmvxn5Z7iR8GKScla/4Z5Y72R7s4RW23wdr/AIZ5Y72R7s40dJj0pjJbyoqloQXUCQpBsQ0T1to3DdfsvhN4tGlrw63s5wGc3t0DVvqkLskuhI0EqKdMJ33+yL7rbscvSHAD2XhPSP8A1p6w5fm2bBY9Rv50jFSUKqf8czQxUYzSHW2UkuIUopRpEFI61iEqIP7YcV3pQjVDLUuKKVKS9JZUyLrQUAq6oN73O/ljD8k3LVfZt4VFJz9EG8nSaWk8QcSXRhPDWaZdPCwDIih4J/Mg2B9S7ejEeRYEYPsTlxqihUZ1caYwdYy5bb5xzHAjlvxzvjX41pf8ifJYfQqVaSARxwIzX4z8s9xI+DCHKlfRmSgMzQkNu3Lb7Y3IcH2h5uI7CMHs1+M/LPcSPgx2U9OT+iTzSsRMwZbnOnRYbmLYWo7klxBSm/psPThIpIWkpUApJFiCNhGOOs0qPW6S/Alo0mnk2PZyI5EYFKr2bcpD+FlU9NdjN7GpAc1bujwCthBPbsvgAcs0yFGiqjMQ47UddyppDQShV+YAtiv8+5fodPfgIg09mPLeeLyi1dICEflBt9op4Yz/AO0az/SEj+6Hy4MVzMFerVaXOVl11CdWlptGuvoJFyeHEn9hjLsm4alezXk0rTp+jcs2bUeQJxrynl5rMk2oxnEjWNwCphfFt0qGiofpt2gkYjlzK4tCk/QDouLfe/6xuy/Vsw5fNRcj0J0vy4upacDn3ShpEK3bd+7sxF8fhc1tIr79oqclinohnqM6oxFCwdZbkhPJQulXw+rHfmKSiV0vUSK0QpcOI4t0D8OmQEg/pJxXdIObqZUWX6NAMR9KS2pbp1gWk7wRbbtAN+YxY+QcnSqfKfq9ZdVIqMpWm44veT/gchwxdzTU4yPo061H/9k="/>
          <p:cNvSpPr>
            <a:spLocks noChangeAspect="1" noChangeArrowheads="1"/>
          </p:cNvSpPr>
          <p:nvPr/>
        </p:nvSpPr>
        <p:spPr bwMode="auto">
          <a:xfrm>
            <a:off x="63500" y="-303213"/>
            <a:ext cx="609600" cy="609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2292" name="AutoShape 4" descr="data:image/jpg;base64,/9j/4AAQSkZJRgABAQAAAQABAAD/2wCEAAkGBggGBQkIBwgKCQkKDRYODQwMDSETFBAWHyUhIB8cIyYjJysqIyUvJR4iKzsoNzsqPC0tISo9QTw2ODI8ODUBCQoKDQsNGQ4OGTUkHiQ1NTUyNTU1NDY0NjU1LDQ1NDUvMi01Li4vMzQvLDU0NDU0LCw1NTQ0MDQ0KzA0LTQzNP/AABEIAEAAQAMBIgACEQEDEQH/xAAbAAEAAgMBAQAAAAAAAAAAAAAGBQcCAwQACP/EAEAQAAEDAgIGBAoIBgMAAAAAAAECAwQFEQAGEhMhMUFRByJhczY3VHGBkZOzwtIVJDIzQmKSoRRSVpTB4RYXI//EABkBAAMBAQEAAAAAAAAAAAAAAAABBAMFAv/EAB8RAAMBAQACAgMAAAAAAAAAAAABAhEDEiEEQRMxsf/aAAwDAQACEQMRAD8Au2TJZhxnJElxLTLSSta1mwSBvJwcbzBXKyjXUGkMohq2tyai8WtaOaUJBVbtNr4yzegT6jQ6S7tjTJZW+ngtLSSvRPYVBN/NhKNgsMABvW508noPtnflx7W508noPtnflxMzqvT6YPr86NF6pVZ50JJHPacRLfSBlp1wIFXjgk2uu6U+sgDC1Dww1udPJ6D7Z35ce1udPJqD7Z35cIWnW32kuMrS42sXSpBuCOzGeGINKqObIKS7Ko9PmtDapEGUQ5bsC0gHzXGJejVmJXYAlQVqKNIoWhadFbaxvSoHaCOWO7A+Q6midKbCWRoNVqIovoG4utEAL8+iq3oGADtr/hnljvZHuziefktxmluOqsltJUo8gNpxA1/wzyx3sj3ZxOOspeUptYCkLFlA8RxwAUBnzMv07XG6q5CQhSUhqKVOkFlAuq6tliVXOzh22xyRXBODcgIcQtZJBLx0QkWBGjax3Hbx0r8MM809Fs6nDX0V9+ZE2hbKUjXtjeLH8Q9F/PgeqNMbmJYcWtp9e0BcMocNtl+ts2c7Yi6Ok9orhS16/oq6M6kKXm0R2VJ/hp2kwtsCwQ4nSUCO07R6sXGlQULpN8UAunqZjoUpJRoK0krCuuhX81+d+OLeydX/AKeoaJLp+tMEsyU7usLdYdhBB9ONOHRUsPHeHL0RYD5r8Z+We4kfBhxgPmvxn5Z7iR8GKScla/4Z5Y72R7s4RW23wdr/AIZ5Y72R7s40dJj0pjJbyoqloQXUCQpBsQ0T1to3DdfsvhN4tGlrw63s5wGc3t0DVvqkLskuhI0EqKdMJ33+yL7rbscvSHAD2XhPSP8A1p6w5fm2bBY9Rv50jFSUKqf8czQxUYzSHW2UkuIUopRpEFI61iEqIP7YcV3pQjVDLUuKKVKS9JZUyLrQUAq6oN73O/ljD8k3LVfZt4VFJz9EG8nSaWk8QcSXRhPDWaZdPCwDIih4J/Mg2B9S7ejEeRYEYPsTlxqihUZ1caYwdYy5bb5xzHAjlvxzvjX41pf8ifJYfQqVaSARxwIzX4z8s9xI+DCHKlfRmSgMzQkNu3Lb7Y3IcH2h5uI7CMHs1+M/LPcSPgx2U9OT+iTzSsRMwZbnOnRYbmLYWo7klxBSm/psPThIpIWkpUApJFiCNhGOOs0qPW6S/Alo0mnk2PZyI5EYFKr2bcpD+FlU9NdjN7GpAc1bujwCthBPbsvgAcs0yFGiqjMQ47UddyppDQShV+YAtiv8+5fodPfgIg09mPLeeLyi1dICEflBt9op4Yz/AO0az/SEj+6Hy4MVzMFerVaXOVl11CdWlptGuvoJFyeHEn9hjLsm4alezXk0rTp+jcs2bUeQJxrynl5rMk2oxnEjWNwCphfFt0qGiofpt2gkYjlzK4tCk/QDouLfe/6xuy/Vsw5fNRcj0J0vy4upacDn3ShpEK3bd+7sxF8fhc1tIr79oqclinohnqM6oxFCwdZbkhPJQulXw+rHfmKSiV0vUSK0QpcOI4t0D8OmQEg/pJxXdIObqZUWX6NAMR9KS2pbp1gWk7wRbbtAN+YxY+QcnSqfKfq9ZdVIqMpWm44veT/gchwxdzTU4yPo061H/9k="/>
          <p:cNvSpPr>
            <a:spLocks noChangeAspect="1" noChangeArrowheads="1"/>
          </p:cNvSpPr>
          <p:nvPr/>
        </p:nvSpPr>
        <p:spPr bwMode="auto">
          <a:xfrm>
            <a:off x="63500" y="-303213"/>
            <a:ext cx="609600" cy="609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2294" name="Picture 6" descr="http://www.how-to-draw-cartoons-online.com/image-files/cartoon-otter-link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1988840"/>
            <a:ext cx="2846408" cy="284640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1472" y="2928934"/>
            <a:ext cx="27363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/>
              <a:t>Soy un mamífero. Soy 22 cm a 31 cm de largo </a:t>
            </a:r>
            <a:r>
              <a:rPr lang="es-ES" dirty="0" smtClean="0"/>
              <a:t>.</a:t>
            </a:r>
            <a:endParaRPr lang="es-ES" dirty="0"/>
          </a:p>
        </p:txBody>
      </p:sp>
      <p:pic>
        <p:nvPicPr>
          <p:cNvPr id="9" name="ebony page 3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429520" y="857232"/>
            <a:ext cx="652466" cy="652466"/>
          </a:xfrm>
          <a:prstGeom prst="rect">
            <a:avLst/>
          </a:prstGeom>
        </p:spPr>
      </p:pic>
      <p:pic>
        <p:nvPicPr>
          <p:cNvPr id="10" name="ebony page 3 p1 spain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2857488" y="3071810"/>
            <a:ext cx="804866" cy="519114"/>
          </a:xfrm>
          <a:prstGeom prst="rect">
            <a:avLst/>
          </a:prstGeom>
        </p:spPr>
      </p:pic>
      <p:pic>
        <p:nvPicPr>
          <p:cNvPr id="11" name="ebony page 3 p2  spainsh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/>
          <a:stretch>
            <a:fillRect/>
          </a:stretch>
        </p:blipFill>
        <p:spPr>
          <a:xfrm>
            <a:off x="3214678" y="371475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712 -0.01111 C -0.37344 0.01435 -0.58958 0.04004 -0.63611 0.00717 C -0.68246 -0.0257 -0.44375 -0.17662 -0.43594 -0.20903 C -0.4283 -0.24144 -0.60712 -0.15394 -0.59045 -0.18681 C -0.57378 -0.21968 -0.36267 -0.44861 -0.33594 -0.40695 C -0.3092 -0.36528 -0.41302 -0.01667 -0.43003 0.06366 C -0.4467 0.14398 -0.44201 0.10972 -0.4375 0.07569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950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00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100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Peru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l="31323" b="10000"/>
          <a:stretch>
            <a:fillRect/>
          </a:stretch>
        </p:blipFill>
        <p:spPr bwMode="auto">
          <a:xfrm>
            <a:off x="2928926" y="2071678"/>
            <a:ext cx="5012244" cy="450059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480" y="1000108"/>
            <a:ext cx="7239000" cy="114300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AU" sz="4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And I live in the south  of </a:t>
            </a:r>
            <a:r>
              <a:rPr lang="en-AU" sz="400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peru</a:t>
            </a:r>
            <a:r>
              <a:rPr lang="en-AU" sz="4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and  straits  of </a:t>
            </a:r>
            <a:r>
              <a:rPr lang="en-AU" sz="400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magellan</a:t>
            </a:r>
            <a:r>
              <a:rPr lang="en-AU" sz="4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</a:t>
            </a:r>
            <a:endParaRPr lang="en-AU" sz="400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587727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2400" dirty="0" smtClean="0"/>
              <a:t>Y vivo en el sur de Perú y a los Estrecho de Magallanes </a:t>
            </a:r>
            <a:endParaRPr lang="es-ES" sz="2400" dirty="0"/>
          </a:p>
        </p:txBody>
      </p:sp>
      <p:pic>
        <p:nvPicPr>
          <p:cNvPr id="11266" name="Picture 2" descr="http://t0.gstatic.com/images?q=tbn:ANd9GcT-3rryXEU2mP9JD4pj6FScp8gMwZ8pgEQX9OxadIG9qz0IBFNs_RLmAQVgbA"/>
          <p:cNvPicPr>
            <a:picLocks noChangeAspect="1" noChangeArrowheads="1"/>
          </p:cNvPicPr>
          <p:nvPr/>
        </p:nvPicPr>
        <p:blipFill>
          <a:blip r:embed="rId6" cstate="print"/>
          <a:srcRect b="18212"/>
          <a:stretch>
            <a:fillRect/>
          </a:stretch>
        </p:blipFill>
        <p:spPr bwMode="auto">
          <a:xfrm>
            <a:off x="3714744" y="3857628"/>
            <a:ext cx="758848" cy="500066"/>
          </a:xfrm>
          <a:prstGeom prst="rect">
            <a:avLst/>
          </a:prstGeom>
          <a:noFill/>
        </p:spPr>
      </p:pic>
      <p:sp>
        <p:nvSpPr>
          <p:cNvPr id="6" name="Right Arrow 5"/>
          <p:cNvSpPr/>
          <p:nvPr/>
        </p:nvSpPr>
        <p:spPr>
          <a:xfrm>
            <a:off x="1071538" y="4000504"/>
            <a:ext cx="2500330" cy="8572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" name="Rectangle 6"/>
          <p:cNvSpPr/>
          <p:nvPr/>
        </p:nvSpPr>
        <p:spPr>
          <a:xfrm>
            <a:off x="857224" y="4143380"/>
            <a:ext cx="257176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This is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</a:t>
            </a:r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eru 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Ebony Page 4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267696" y="1000108"/>
            <a:ext cx="876304" cy="876304"/>
          </a:xfrm>
          <a:prstGeom prst="rect">
            <a:avLst/>
          </a:prstGeom>
        </p:spPr>
      </p:pic>
      <p:pic>
        <p:nvPicPr>
          <p:cNvPr id="9" name="ebony page 4 spain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3929058" y="6286496"/>
            <a:ext cx="571504" cy="57150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976 -0.04954 C 0.21406 -0.05023 0.23837 -0.04954 0.2625 -0.05139 C 0.26563 -0.05162 0.2684 -0.05463 0.27153 -0.05556 C 0.28212 -0.05903 0.2941 -0.06019 0.30486 -0.06158 C 0.31441 -0.06574 0.32587 -0.07222 0.33368 -0.08172 C 0.33733 -0.08611 0.34427 -0.09584 0.34427 -0.09584 C 0.34722 -0.10556 0.35156 -0.11019 0.35347 -0.12014 C 0.35226 -0.13264 0.35104 -0.14352 0.34427 -0.15278 C 0.33889 -0.16736 0.34028 -0.17709 0.32622 -0.17894 C 0.31667 -0.18009 0.30694 -0.18009 0.2974 -0.18079 C 0.28854 -0.18496 0.28281 -0.19422 0.27309 -0.19699 C 0.24861 -0.20417 0.21632 -0.20185 0.18976 -0.20509 C 0.18351 -0.20764 0.17813 -0.20972 0.17153 -0.21111 C 0.16285 -0.21574 0.15504 -0.21898 0.14583 -0.2213 C 0.14045 -0.22593 0.13542 -0.22801 0.12917 -0.23125 C 0.09809 -0.2294 0.08976 -0.22778 0.0625 -0.21922 C 0.0526 -0.2125 0.05417 -0.21204 0.03819 -0.21713 C 0.03576 -0.21783 0.03438 -0.22153 0.03229 -0.22315 C 0.02188 -0.23125 0.01024 -0.23357 0.00035 -0.24329 C -0.0059 -0.24977 -0.01163 -0.25695 -0.01771 -0.26366 C -0.01962 -0.26574 -0.02378 -0.26968 -0.02378 -0.26968 C -0.04705 -0.26736 -0.07031 -0.26644 -0.09358 -0.26366 C -0.15052 -0.26829 -0.15017 -0.26366 -0.18437 -0.2757 C -0.19896 -0.29005 -0.19045 -0.31482 -0.18906 -0.33634 C -0.18837 -0.34653 -0.18871 -0.35672 -0.1875 -0.36667 C -0.18646 -0.37616 -0.18142 -0.38403 -0.17847 -0.39283 C -0.17222 -0.41158 -0.17066 -0.42269 -0.16181 -0.44144 C -0.15556 -0.45463 -0.13733 -0.49977 -0.11927 -0.50602 C -0.10208 -0.51991 -0.0816 -0.52801 -0.06181 -0.53218 C -0.03906 -0.53079 -0.00642 -0.53565 0.01858 -0.52408 C 0.05642 -0.52547 0.09444 -0.52824 0.13229 -0.52824 C 0.17969 -0.52824 0.22865 -0.51991 0.27622 -0.51806 C 0.29184 -0.51621 0.30608 -0.51204 0.32153 -0.5081 C 0.32795 -0.50371 0.3441 -0.49491 0.35035 -0.48588 C 0.36181 -0.46945 0.37049 -0.44908 0.38229 -0.43334 C 0.38611 -0.34375 0.39167 -0.25347 0.40035 -0.16459 C 0.40295 -0.1382 0.40642 -0.11204 0.40955 -0.08588 C 0.41007 -0.08172 0.41094 -0.07361 0.41094 -0.07361 C 0.40903 -0.06297 0.40885 -0.05556 0.40191 -0.04954 C 0.40139 -0.0294 0.40139 -0.00903 0.40035 0.01111 C 0.40017 0.01319 0.39965 0.00694 0.39896 0.00509 C 0.39861 0.00416 0.39792 0.0037 0.3974 0.00301 " pathEditMode="relative" ptsTypes="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99 0.00486 C -0.05624 -0.0007 -0.05798 -0.01042 -0.0644 -0.01574 C -0.0651 -0.01736 -0.06579 -0.01921 -0.06666 -0.0206 C -0.0677 -0.02222 -0.07204 -0.025 -0.07031 -0.02523 C -0.06371 -0.02616 -0.03593 -0.02315 -0.02621 -0.02222 C -0.02239 -0.02037 -0.01944 -0.01759 -0.01562 -0.01574 C -0.01111 -0.00695 -0.0019 -0.00417 0.00348 0.00486 C 0.00556 0.00833 0.00938 0.01597 0.00938 0.01597 C 0.01285 0.0294 0.00955 0.04375 0.01303 0.05718 C 0.01494 0.12037 0.00886 0.08403 0.02014 0.10648 C 0.02049 0.10903 0.02014 0.11204 0.02136 0.11435 C 0.02205 0.11574 0.02466 0.11435 0.02501 0.11597 C 0.02709 0.12546 0.02153 0.12801 0.01667 0.13032 C 0.0158 0.13194 0.01476 0.13333 0.01424 0.13495 C 0.0132 0.13796 0.01181 0.14444 0.01181 0.14444 C 0.01216 0.15602 0.01216 0.16782 0.01303 0.1794 C 0.01407 0.19259 0.0231 0.19792 0.03091 0.20324 C 0.04011 0.21875 0.05712 0.22268 0.07136 0.22546 C 0.07605 0.225 0.08091 0.22477 0.0856 0.22384 C 0.08681 0.22361 0.08855 0.22361 0.08924 0.22222 C 0.08959 0.22153 0.09376 0.20417 0.09393 0.20324 C 0.09514 0.19838 0.09879 0.19143 0.10105 0.18727 C 0.10018 0.16875 0.10105 0.14375 0.08438 0.13819 C 0.0731 0.14352 0.06077 0.15694 0.05001 0.16042 C 0.04341 0.1625 0.04671 0.16111 0.04046 0.16505 C 0.03282 0.18032 0.03455 0.17199 0.03803 0.19699 C 0.03889 0.20278 0.03889 0.20139 0.04271 0.20324 C 0.04636 0.20278 0.05001 0.20324 0.05348 0.20162 C 0.05626 0.20046 0.05817 0.19745 0.0606 0.19537 C 0.06181 0.19421 0.06424 0.19213 0.06424 0.19213 C 0.06702 0.18102 0.06372 0.19444 0.06893 0.17477 C 0.0698 0.17153 0.07136 0.16505 0.07136 0.16505 C 0.07067 0.15926 0.07101 0.15301 0.06667 0.1493 C 0.06459 0.14745 0.06181 0.14722 0.05938 0.14606 C 0.05817 0.1456 0.05591 0.14444 0.05591 0.14444 C 0.05139 0.14606 0.04844 0.14977 0.04393 0.15093 C 0.03924 0.15231 0.03438 0.15278 0.02969 0.15393 C 0.01337 0.15301 0.00938 0.15231 -0.00364 0.1493 C -0.0184 0.1412 -0.02534 0.11875 -0.03333 0.10162 C -0.03246 0.08981 -0.03437 0.0838 -0.02742 0.07778 C -0.02326 0.06713 -0.01336 0.06065 -0.00607 0.05393 C -0.00399 0.05208 -0.00225 0.0493 7.22222E-6 0.04768 C 0.00226 0.04606 0.00712 0.04444 0.00712 0.04444 C 0.02223 0.04954 0.03681 0.05694 0.05226 0.06042 C 0.05539 0.05926 0.05903 0.05949 0.06181 0.05718 C 0.0632 0.05602 0.06303 0.05301 0.06303 0.05093 C 0.06303 0.00648 0.06546 0.01782 0.0606 -0.00162 C 0.05903 -0.01574 0.05626 -0.02917 0.05348 -0.04282 C 0.05174 -0.05116 0.05053 -0.06042 0.04393 -0.06343 C 0.03629 -0.06204 0.02987 -0.06019 0.02258 -0.05718 C 0.01858 -0.05185 0.0158 -0.04653 0.01181 -0.0412 C 0.00886 -0.02616 0.00417 -0.01181 0.00105 0.00324 C -0.00069 0.01157 -0.00086 0.02037 -0.00242 0.0287 C -0.00329 0.0412 -0.00295 0.05278 -0.00954 0.06204 C -0.01406 0.05301 -0.01631 0.04074 -0.01909 0.03032 C -0.021 0.01505 -0.02569 0.00162 -0.02742 -0.01412 C -0.02656 -0.0206 -0.02638 -0.02708 -0.02499 -0.03333 C -0.02291 -0.04236 -0.0118 -0.04445 -0.00607 -0.04607 C 0.01633 -0.04352 0.02431 -0.04907 0.03091 -0.02384 C 0.03733 0.02778 0.01355 0.05972 -0.01076 0.09375 C -0.01388 0.08542 -0.01649 0.07593 -0.02031 0.06829 C -0.02152 0.05833 -0.02274 0.04815 -0.02395 0.03819 C -0.02239 -0.01782 -0.02534 0.00995 -0.01909 -0.01412 C -0.01718 -0.01366 -0.01492 -0.01412 -0.01319 -0.01273 C -0.01197 -0.01181 -0.01128 -0.00972 -0.01076 -0.00787 C -0.00954 -0.0037 -0.0092 0.00069 -0.00833 0.00486 C -0.00729 0.01065 -0.00364 0.01505 -0.00242 0.0206 C 0.00435 0.05185 0.01893 0.0794 0.02501 0.11111 C 0.02639 0.12523 0.03039 0.13032 0.03681 0.14143 C 0.05313 0.16944 0.06164 0.1794 0.08681 0.18426 C 0.08126 0.17338 0.07483 0.16736 0.06546 0.16366 C 0.06146 0.16018 0.0599 0.15602 0.05591 0.15255 C 0.05504 0.15093 0.05469 0.14884 0.05348 0.14768 C 0.05139 0.14583 0.04636 0.14444 0.04636 0.14444 C 0.04514 0.14282 0.04428 0.13935 0.04271 0.13981 C 0.03837 0.1412 0.0441 0.15509 0.04514 0.15718 C 0.04705 0.16481 0.05035 0.1706 0.05469 0.17616 C 0.0573 0.18333 0.05851 0.18518 0.06424 0.18727 C 0.06511 0.18889 0.06563 0.19074 0.06667 0.19213 C 0.06771 0.19352 0.0698 0.19722 0.07014 0.19537 C 0.07136 0.18819 0.06442 0.18171 0.06181 0.17778 C 0.05296 0.16435 0.05053 0.16273 0.03681 0.16042 C 0.03508 0.15347 0.0323 0.14699 0.03091 0.13981 C 0.0257 0.11273 0.03056 0.13194 0.02726 0.11921 C 0.02501 0.0919 0.01771 0.06667 0.01424 0.03981 C 0.01389 0.03657 0.01337 0.03356 0.01303 0.03032 C 0.01251 0.02662 0.01233 0.02292 0.01181 0.01921 C 0.01146 0.01643 0.00973 0.01366 0.0106 0.01111 C 0.01129 0.00926 0.01216 0.01435 0.01303 0.01597 C 0.01424 0.02338 0.0165 0.02778 0.01771 0.03495 C 0.01737 0.04653 0.01962 0.05903 0.01667 0.06991 C 0.01546 0.0743 0.01337 0.06134 0.01181 0.05718 C 0.00851 0.04861 0.00817 0.03935 0.00591 0.03032 C 0.00452 0.01921 0.0033 0.01018 7.22222E-6 3.33333E-6 " pathEditMode="relative" ptsTypes="fffffffffffffffffffffffffffffffffffffffffffffffffffffffffffffffffffffffffffffffffffffffffffffA">
                                      <p:cBhvr>
                                        <p:cTn id="10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650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775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0" name="Picture 14" descr="http://www.themeshack.net/associatefiles/mary/2006/200608/0815/mytreasure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6926328" cy="520859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AU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I eat fish, small things and sometimes crabs </a:t>
            </a:r>
            <a:endParaRPr lang="en-AU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5805264"/>
            <a:ext cx="7239000" cy="4846320"/>
          </a:xfrm>
        </p:spPr>
        <p:txBody>
          <a:bodyPr/>
          <a:lstStyle/>
          <a:p>
            <a:pPr algn="ctr"/>
            <a:r>
              <a:rPr lang="es-ES" dirty="0" smtClean="0"/>
              <a:t>Yo como pescados, pequeñas cosas y cangrejos de algunas veces</a:t>
            </a:r>
            <a:endParaRPr lang="en-AU" dirty="0"/>
          </a:p>
        </p:txBody>
      </p:sp>
      <p:pic>
        <p:nvPicPr>
          <p:cNvPr id="10242" name="Picture 2" descr="http://th03.deviantart.net/fs71/150/f/2011/217/b/0/swimming_otter_by_j_c-d45jhpb.jpg"/>
          <p:cNvPicPr>
            <a:picLocks noChangeAspect="1" noChangeArrowheads="1"/>
          </p:cNvPicPr>
          <p:nvPr/>
        </p:nvPicPr>
        <p:blipFill>
          <a:blip r:embed="rId3" cstate="print"/>
          <a:srcRect l="5411" r="38671" b="18484"/>
          <a:stretch>
            <a:fillRect/>
          </a:stretch>
        </p:blipFill>
        <p:spPr bwMode="auto">
          <a:xfrm>
            <a:off x="571472" y="4214818"/>
            <a:ext cx="1078095" cy="1571636"/>
          </a:xfrm>
          <a:prstGeom prst="rect">
            <a:avLst/>
          </a:prstGeom>
          <a:noFill/>
        </p:spPr>
      </p:pic>
      <p:pic>
        <p:nvPicPr>
          <p:cNvPr id="9218" name="Picture 2" descr="http://t2.gstatic.com/images?q=tbn:ANd9GcT5KIiKjJtdgnlE9d4-WqfKd6ZXzlpdWq2dDHR2WRdNLZxivbB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5143512"/>
            <a:ext cx="1071570" cy="839538"/>
          </a:xfrm>
          <a:prstGeom prst="rect">
            <a:avLst/>
          </a:prstGeom>
          <a:noFill/>
        </p:spPr>
      </p:pic>
      <p:sp>
        <p:nvSpPr>
          <p:cNvPr id="9220" name="AutoShape 4" descr="data:image/jpeg;base64,/9j/4AAQSkZJRgABAQAAAQABAAD/2wCEAAkGBhQSERUUExMVFRUWGBcXFhgWGBgYFxwcGBYXGBgXGxwYGyYgHhojGhUXHy8gIycqLCwsFR4xNTAqNSYrLCkBCQoKDgwOFw8PGiocHBwpLCkpLCkpKSkpKSkpKSwpKSkpKSkpLCkpKSksLCkpKSkpKSkpKSksKSwpKSkpLCkpLP/AABEIALYBFQMBIgACEQEDEQH/xAAaAAACAwEBAAAAAAAAAAAAAAADBAACBQEG/8QAQRAAAgEDAgQDBgUBBwMDBQEAAQIRAAMhEjEEQVFhBSJxExQygZGhQrHB0fBSBhUjYpLh8UOColNywjNjstLiFv/EABkBAQEBAQEBAAAAAAAAAAAAAAEAAgMEBf/EACARAQADAAICAwEBAAAAAAAAAAABERICEyExA1FhQYH/2gAMAwEAAhEDEQA/APFC9yzV1tkjEVLfFrsTHypiVGxGe9e23wqVs2zGRP8AOtMLbHlAGPSPme9DFzow+TD8q5b4nOY+tExYuj4WOf2MHltFcezHnC7bzEfbNdtXn6AgfvR+HuQTjcGZ/PtB51lqJcs2JUtpkRIO2Ty+VXCkHzFf19D09a5rZgZxH09fWrHheZY9MGs0V/aqYgggYPKe5E1DxAnpkSRz6nnnPbFXHCQwEg7jI/Oo6LjCY2jP0/ejwrkM8QpMkTAj8I545c6NK6TpSCYgk436QByFdNq3kDJySJMCOQO/zrnDuo3AneTn5RttUrlW/b1mdjMHpHaNhS9yywO2x2J68/1p5+JuOkAkdJAg9Ij5du9Cs3dSkSZE4KnHaaolZktxcFjIkbyOfes83SuAJHTH/NawAY4G5/n8NHHhqHcQegMz8t+ldI+SP65cvi5MRP7QID5gVaRt29Kd4fiVYEgz05TPMg0xc8PQR/hruAZEROxyQT9KDf8ABE1EDEf0mAB3Ofzp1wlTx5QZdkGFiDPMlu08t4+poVxFafyXb/b68qWt+FqIJloPWevX0NOKYgaD2wAOs/Pas1H8aiZj2LZvaSGBUaY06tumM7yd+RoFtmV1Hw5JGzNuefMTzNEiQFwCO2Fz9PnXBtvJE4MRzG3yECs+DZvjfEyxAEkW8hhuJxLEzv3pC7fEEKkiZzJz6wJ+fWi2hMyWzGoMTPqds7xvV7txBjWecQIEQcRP6AiKqFkBwzn4hg7Dn9B+grnu5LCfKPT6Yo2ScDpkz2pi9whCglhI/Qb5PU02me1mQTq2xvMfL9KLxPCKUBJIkDAjccsjpn5igXOGbB1QDnMmZMY5HPMV0cGwAY5B67nPetXA8gcSwYCYWMYA6DnS6ttpBx1FP2nUY0gtyMYmcg52rviF83GBhVgBQFUKO8d5neabJRrLPkzPM/wYFCFgc5g9oH702LRIOplB3LEmY6Z/SgtYkyTuMTP1qJV1AOAI70Jj6Ue7ag5IjrOKHcv2xsZ686SAR2JqV1rwJ/n6VKvIuPsJ/EFOACflNU9kh5EfKm0vIOhPpvVSSTtP2rcMT+AjhIPlKN3ODRhxGkQ6COxFEVUjNtvp+xoouIo+Bj6qYotSDa4pdwrAdp/Q05b4q2f+o6HuCR9xQV9k2yqv/j+dde3cOFZGHQsD+VLBkeLsD5SHPIf7DFH4e/dOWTSD0zWQ1tkMkKp7ax9xTnD3SwxcPaX6+q1TxiFbUtXPN+Ig8unpI/Oj3kAEgggn59gR2jY/Ksa5rXIvie8EUIeKX9pRt8xnNYxfpqOX20lEGAjAddh/xRhb757Yj50gni1yI0H5EgftR7fiF85FsiRBkgfSqeEqOUHRfMkmcgbAEH1/OuvfmCdJ7AR/PSgJxLFs24PdxHXABNMnGWT5isZOv0ZbAaIgSYAmDP6epor2yDE+XGxnaIbnHrGRyrNu+IWxguOnWPr8vvQU8SQkMCWHYdNhk0dcndN0ccsCUDMRJPxc+hEVmXGyOQPwiAAc/Kcmh/3p5vIhHZnAE/IzRAjsclZ3J3znmR2qxS3ZsocDUcAmZMRJ/p9Tv0oF7hzPxLgDMHl60K5ZuTHtPos/r/JqNwzp5tRuDGR5R29OmaqGvxf2LkGGwI2Uzk9/5tQxaIE6m65ETI39KE3iQmMA9JyOZjpVLx1RqOOnWt5ljUDNdtrvdOo9N9sjGarZMkFExJy3Q/8Au7UtbZl+BLajqW+8AGlrnE6j5zj/ACzp+uKY4q6a44nSTLDIjHmOP3oI49FJJJIiMyCTEH5fvQkWACvs1jmX39RFU/vBR8V1P+0Z+szFWYajlIj8WpyMduf1NUusxjmAIBJqlzxRGgImBy8xJ7nAFKXvE4/BHqRPfamOEqZ+zVxHA1a7Q+pP2FI3Ljbe0/0r+9CfjdWyT6nSP3qlwu3MAdFX9TWohWKemtz84/SqPw+5kepY0D2bdCfUj8qst5l/9If9ppUefa7cEP6tXoGP6V33eNrbGMT3/eqv4g23tFImcCM9d96A/GMR8Q+Un8sUeWqgQo39P5fvXaRbiR1Y/MCuVHMnR7VT19RRE4tgZKA0e2s5LD0j70Q2wTBM+maLZVt+Koxlhp7QRTicRbO7iPX96WfhVjYjqZ/SKoOEA5vFVQtHXsWzkPHSM/YzQfdhzUuOyAGl1vspxdP+mfyp6zxbEYu5n/0wPzIqmJ/jM0GpsLghl9QQfrmmOE8PtnzKxE8g4pixabBbM84/QGiXLCmRo1Zj4R+Zomf1Fh4XGzDvqALetKX/AA1STN1Z6BAPy2pxeDKmcgcgDIplLw6kH5H/AGquY/R/lMJeGI2bHcx/8qaXhrwAI0R1BJrXdmIkNPoAJxzI9OlLm2CeY9GYDthTTpVDOfgrh30T/wC4j/5V33CBFy9bPYu3702qWx+FW9dTH5U1b0gQEIkbaSPnO9E8pEV/WSfC7Z/6sd0Rzn5mKq39nrZ/6x9WUj7z+lbntmnCnbMk/ars6mMKhHz36yxE5o1Jh5+x4OUPlLHqbbKw+8VOI4K6fh9uecNAHXlitpr55Qd8iFHTJB29B1oXtnGJnlC6iI6yRWo5SpZNvhLwEwo9Wz9jQb6X+4B5AR+s1vpej4hnIiCSKMtwDMbR8Q795xtRuVEQ8+vDXDEBu+NJ+ppq14UTPkRecsST9jmto3ARgj5Zznflj9asWIAhfN1x06SazPyT9GOEfbOXwkxm4ciCEAWM9PpTb+E21VQrsceYQJ3+/PejJeAMsMd2giOczv2qi8RJ+IQJ8s+XPrWLmWoiCjcAoOFgHmVGe2PyqlzgowXCnoB+Zpx74HJR080kdAJO371S5d3I5nbPfnTcqoZ/90rGDrycmY67UMeEruVAPXSD9pP5U+t4JMzMSMYmefagHxNTtHyIA+1avka4wGPC1ByG74iPkIjPWo/hoEeWJyMHbrvXTxZjl6wfXfFBbjYOWE9gD+dVclfFW7wikd/qPrS9zglMAKxOdlA+k1a94mWGCx5ciPlpFKPxNw8v5PyrdSzcKcRwmYAYdvJ8thS78AOcn1IiiXLh5so+Y/eh+0PKPUmtUblYWgNh9qlCJf8Ar+hNSpf6J7qT+E/UE1AjDm4qLI2cfamVvP8A1j1IqZCW4eo+YFN27lz8L2/lAoepv6lNdD4yoPoaaBkcRcjKhvQr+goDspmbZB9f2rgvx+H7UZfEDyT6gEVUyFaVv+m/yNaNrib6gSqkA+n65pR74O9sDuAf2Nct3o/ER6ho/MVTFi2oviTnDWj8loXE+I2yPMpXb8PT1pc8dIzo+v8A/Rq6cSjYZWPoVI+gE1nMLTqcXzWfkpP1KrFFt8emJK+gLT9IApS5atnIDqeUAj86E+qIkt6nP3FayLb9ji1APLEZIHI9qjLbcZz6ZB+R2+tefa3/APbOOmpfvJFdNtokWnEf5iaxj9a032KrEKBHYfeTVNXb0IKgfU4/OsAca46Ad1E/YVZb5JxdE9BK/mKsKZaz8a8+USBPwgH6SKA3iNzoT2Iz/wCIOe9LIy87rg92EfcVYFf/AFB64/Q05j6Zsxc8UP4rZI56SP8A9QavY4xG6D1IkfcmlRfYDy3Fb5r+xrpZokqZ/wAkT9oP2pyrk096drkxBgAHbr2qG8Dzj5Af/iBWc/Hbf/UEcyP9qg44Nu8eqgfcxVkmjqGQ4H/cY/Wl/f2E+dAf561S5xKHdwe38H60Bry+neT+9ND9Nr4o+ZZPkv6gihnxL+kEn6UqbyD8RPo5/KKWLljCjH+Zv+Kcw3Uycf2hMu33/ea579GPaPPQGf1/SlV4Ek+b6Bh+9MW+DYbAD1E/lTS9f1z3ud9X1/QCrBEOSM9yR+ZNUuCN9I+tL3LvePm1VL2fbTyUH1E/nQSBzVfkon70qLuN2/nyoTP3P1P6VmmoiTmn+lAO8D9KjrG5NZ5cf1/n+tDbTzc/SqWs2fLDp9zUpD2id/pUoOJHW4f5/uaIrH+AUiOJqw4nvWokzwk8EHX8qvbXv/PpSPvfeu+896WMcmiBGz/f/aie3fqD66SPyrK96qe8ipnEtJuIPUfKBV7fHMBg/cVlDiu5rp4oVrwuuWibxO8faPtFcLrOY9QT+prP96FT3mhdctbWm3tG+/6TVfeYOGP1b9qy/eqnvQ/kVLrlqL4o46n1mofFbn8n86zPeqnvXeqaXXP0dfjycET8gaupETpYf6RWb7wKnvIoOJPPdjY49BNV95Y4DH6x+lKji42Nd9/qWJ+jftn/ABEsO7H9IrlziDyBHoxH6mlDxdV969Kjifo5nkW+rGqLadj+I/M0Ecb3PyJFV98PU/U1LPI4vAuNgPmAas3BtzAPoQPypMcYf6j9T+9T38jZm/1f7VLPI7b4dtwIHr/DVW4UnfFJnxBj+I/Wqe9nqahjkfPCjt/qj9K6tqBlgf8AvNIji+5+ornvXc/ao45Gb1oHl/5H9aCeH6tHzn8qC3EdzXDeFVtRx5GPYj+qfWf3qhtjmV+sUNeKjYCuNxZPSg1yGYL1ShG4BzHyWgniPSq+8nt9KzcOkcJFN7uf9NcoZ4k9P59KlFtZ/AQKsBTXu9XXhaY4ifkgoBXYpwcNVxwlayz2wQ010LT44WiDgqcsz80M3TXdFaY4KrDg6ss90MrRU0VsDge1cXg+1WR3wyNFTQa2RwHbeujge1WV3wxilV0VtnganuFWV3wxdFTRW1/d/aoPD+1WV3wxNNTTWyeA7Vz+7+1WT3wxtNc01sHw/tXP7uoyY+fiyIrhWtT3CqtwFWTHzcWYRUitH3Cq+41Za7eJCuTTzcFVG4M0ZlqPk4k5qTTPupqp4eqpbjnBfVU1Ub2FVNqijqAdVTVRPZVw26DcB66rrq5SqFKG4pXUald0VKG7h6QcPREsHp96Y9jjII2iRJ+5mmbliF+HA5nE/KInfG8VvT5Pkh7H+Ginh/p3/npT1ngwxk6oGMb52iBFEucPpJkbY3BEY6Z5706FM+3Z5UwOG7b/AMNNiyYydIAwIxI5ATFMWrAOCCduwELk4AHzmjYyz1sicAR3gcu9GThgcAFsZP5/ptTYQRuPKM/DsTgwBncZmrLw8adSlgfhEaZ5dCd/Se1Z2cFBwIzGesDvt68s1DwEHAn0B51stwxWFEyQMQTO8Dft27SJpa9bJPMmY5YJ6Bc8txRsYIv4eZ2PqQZ9e383qe67ATnY/wA9K1fdzA8kADbInudVWuoGGGY5wAQQTInnA+QPrRPM4ZQ4MGYjHX+fOrDhAQTGABnETG0Tk1pPakGdI5kLLERG84FF9igGrVK8tXIjBEyJ35DmelHYsMgeHYmBHUz+YG3yrtrgdWBvy/Sa1LtmH0kKcgwNjO0EjuOtcPDjBEFttJK5M9xn86OxYZfuEjCkADzGD15dcVU8KCdiB3Bk+nPvW3xPD+b4YBCkkQfXbkM7kHrS9/SWgEA4WVA5YEdQe/M1diwzLvADV26DB6/z1qh4MT8ifXnk9I6A1rLZxMTOPhzJ7DEiPtXfYxgFSSBgnYx9CD0PpV2LDGTgQTsSAcyCPQ/8Vw8D1GMZGwPT+CtdrOkt+IHBZcgH0BxkRFU0jEnSZyWwpxOZ59q12LDHPA5Ij/aqLwQkyI239eWK1mRQZhRG4YDM9I7Ve/w0YGJzEgg84wcct61HyDrYb8HE4O3T9qCODk8oNb62Ayywgao54mJAg9pgCq27KxPxZkbg7Rnl0/3p7Flgnw+Zjl/J9KAeErb9gNIyS0/DggZ6YPLahX7PMEiD/mwfnz9K1oZlitwlBPC1trb8xJwDuJP1j8qoOBOnVkjI5RjPLbenR8sU8N2qjcLW03DThRsM5MfWNqW92nePtTcNRylktwnahnhq2LnCn9cdKA9sfoeVHh0j5JZR4epWj7Icz/PrXaGu2W2b3IqQABqkE7dwMDHai/FkKFHRVOnnuQSdowc1yxdWQ59oASQzB5xO34cfM0w10NKJbQK2cGXwOpmDFcLORODM5VWYjAIYzBnEQcDrXb5MkuoGNpC7kwQNztsKuOD+HTrdj+EmOeCxBgY5cq57GZ0k6WlmACvGk/DIn7R60WsicLA1HUZ202wfucR99sij3OGcsI80xpGpnJ0iTJVQP1pdOHAJgIJHmFx5IyJEJ6RBAqyhDri7JAmEU2wMgHYyYGPn2otZNK2MW7ciJB9N4WRv1xXbg8x1OsCTIhiWImIHId5ir8PeLhVDYkSAhEEwT11bbk0fieHPlD+QQVXTCzBO8MfMcGSYzWbWSVlLaxIbqxUAsOkasA8p3705cts/wBghgAtGowJgsVyd+cZrnuCJALKrEgDUxb1JEAT+1XXh0ZoOthlR5oAzIgDbbec0aWS5tWwVA/xXO4YEgdRgSfqanEcLdFyDpBjzKpwNiAVVcHY0RbxQx/iKTsMDBwdIJGYPei3Sxf4lXYGdExtnIIOMqevOjRjiWuWxKgnECYAgk79f4KkanloJ1QOYjMxM4A7YpriLLMIMaBtCYJgCRA5wZEj5UwvhahBqZVP4vLlZyBJODjkaLOS7HS2uZEkLOSpgRzjMHvEVReHCKzm6g7wxMmcAg4g9+dOcXw9tVAtsCQDIc6iuPi8ogctz3pY8RIUaTcaPMR5QAAYMAZgA5ai1kGzwpcagYRYBggGJ6Tzk7D586j3CHJfUJbYYafkPKOlU4f2algbhMZLBSWAEzEhVyDmeVFuWiCGVl0kBlAnWBuIBE46kkYqtZD4nUD/ilRmQqEzJAk5xmBmflU4ZgxVYh1BhpEc8wQBjaR96Lw3GNceHDMGI1GdUdDnM9tiKCbU40shBOwgZM6epM5nNVrLnDtnykJjzMfMI5nIJAweR2rjXQDAWVklHiCdXbAjE/M0VnN1zFsKTvMDU0ZyY8xI+dD4FWV1a7pZVI8vlJgk4BBxzxTErLl3SpFu5p0z5biggCcnbJiQCMxQ3sKmqSQ84kErBGTlR9c707wlkD2g9rbKebyhXG2QwBiBOJ+VVLqgClVYBjqUkkYzgnC4/WKdDJb3eZBZcafhbQpwACJABmO3Wge7spCuNEMczMTE/hg4rQ4a+PMyW1OokFWl/Lkgr5lkCMx2pe4VY6tRDHbVODA2kjEfMYrWhkvcQqwBIgE5MeYdiI3B7UH2JkjnGJBgjaAR3IzJpywgRlVsrMMNBIWDgxmTz5bRS4cga4UIrCBCxOe4j03xTpnJS2iyQwCROrcmdvL+0jY1PYeWBqYTqB82ORwCcYG4pxmtFfNaKM2zLPsxPMAGfUTVbvCtbBkAgjDqXMgbienpWo5DLObh8f4ZubSSRAImCcNIqWeD/ABGWC9dcEnYYiKYU6gzKYaZiGPl7QYK9cHahX1BCkgIdpWVnkWjA9a3Yyz+ITcbNsRk/mT+VAuW+RCjEyB9iR+taLcO+AVLRMFTJI3iB8XzGKGyMwJBIbAxElfkf+a1HJZIXnE7H/WT+XKu1ZGuLsWE9NX1qU2st65fbyhUWAPK86zP9IZnKheU42ro1klSWG8BAzKD0GkAMc8iRSaF8n3cmVgSoeO8kb960rHAphC2Gg5cchJAVZ+pivNb0Urw7OFE2Qok+ZggPWYMA+sdhTQJ3BUSIlvjk9Fn7RApS9xlhGDCXbOFVUQfNpYn5CtJdAXyqwDAN/hqNUnYPcYLp64nYUWqZy8I6KPMzWy2CGgGDyCtPOmzdRUZXljghQRk8sjUx+3rVrBteUCWJ8xV7hzHOZnbl9qZuaBJuW9R2VSXXHWWZfL0otKJ4vgLaISYBAA7ALBEn5mrv4QoBMZJIILAiR8PlmQpM5Jmh8JfZzo4dNJGSSo1evtBGkRP4hz3q4WzqBP8AiFTBRboYnPMnGmScj/eizlUcBca1AUMQceYaFE/KN+cUW5xTWCoa4kj4lUhkExvnJ7YHer8Xx7sjlEU27hEqgUEEMQAARJ2EzO+IFU8M4HW1tmX2amcsB5ipyqysE7Vk0twdp77BbTABZMqpXTkxBBbr1jFWteEIhDXtYIll8qjUOUkCRkbb52qvE+NXgT7E+yAM+zUgDHcb9/Ws+xcuNcAkyx+EsY3yDqbboTUaat7iUvSFVgMD2fm5TABGRuTt9eSx4FsIgSNJOW82wJ1KxO0cgIp7jrwRkAuQkZVCCCUJ6MAG5bRkGs9+FZJYSVbVAOrE81JxB79KEHeuKinVhgYKyG6E/DgCOv8AvTHC30RDCBNSyrBgWKzlVGD16fOq2+CuAK7SoEAmF+GD1JJx8qsVDvqHmQQdQBCA/wBJHUDlv0mlUYa0mlVtltB8zufKpAGc5iBPl3k1TxC+i3AiRIVVXWhION2keaQRkgxPaj+JcZbQW2GVUypUjUwwG1jXAPaOvWh3PGiwUWVuLkQdInAKiRuIM5BPKhUV98u6lIKnBP8AhwAMQCIAaecN0qt22zLpDCF3KEQSd5BZcjtO+9Ws2Tol1IUmQ0wWxld4Pyk/Oqe7C64FsPIBgyTK5MESCDB2zMVKgfD7Dl4VogFsHJjcwCCfQ1bxm2GOpSq2yYAYTsAJOmYNafB8SLINo6jcYqBDKYIM6tLEZ+eO1Zp4pkJtk+XVkB3XP4dXtDpj6b71QqX8AdQ6glXVsRHlHIzqiDjp0zTtzw9DxDBgYmVhiFKZOcEznGQMUgdRhRb1FIY6TAweaknV6ia0vFNLLau6A7OkbmB2DAkAxOWGMVKmG9o6tNmBBPw3FYxnJgDECunQZAUxuZG5AMkY8o5wTy5Vy3fBbyWyDmDrSdsy6rv2NV4O8qqWe2CN01XChJByFKmJ7QDWxQ3AkWdNzXnTpU6QSp3AiJzkZgwelc4YPOpNROzDV5G3mdRMD0P0ovFcfOltTKp+G2CCNzIOokAyegmaFxF4uhVOHt6s61AKkjcMAIAPLFLLlu2t1woUAj8UFVOZZYJnAODPyzQuFUIXEPCyRqZokHJED4oHeq3+IC2wiFj/AFi6SwUx8OMGM5IFcs8Hc9k2pSNjOkGYEJBLbZPLlvypiVMB8Z4ixgsgGT/iKNPyiMkT60vcOqSQbkCWktqGeZrXu3LnuuF8ow4gQ0nyvBWQRtP3NZNm/eWHt7rgzpxPP0O36VuGacTi7ag+ztEqCDi60qduYkHuAO80J+GDsGsq2o7KAA0/LB9R9KabjTcYC7aOsndAQp5FiqiJ9BFK8d4Y9oq66SGJCOHEyPoQR3qtZA4m1LbMp5hgv+35VKavIGg3VUPGfZyAe5hWGruN6lOpFCcH4gG1TpC7+ZYUZmcEA78yaY4Czw6n2rXmYg+UKqqJnEEzq9APnSlji+FQHWnt72wOUtL36ufkB613gfBrpIuH2ao3wszDPoNUzXN3pS9xKW7hNsKN4a4CT3IEafnFFuJfKz7QlZGR8E9J2J+9a3FcAoKgWTcAgm87FU7wTgCfWq8V4jwh0+0U3GURptlivrqJiPQGjVqmT7ILpJyf85GknlhSTjocntWjw+nzNfYPMtoteW6fnGF+VF8S8Sby6OGW1bwo0wJxnO/Przoj8cinQE3SLgsSV2kLqYbyckTQqJnxl0tiLZRSfITvEEOJK5mYJ7xXV0srXbYUL8JttpEGB8BjP2/KupxanQjcMwAH4pcktnaBjtXqOC4MWh7S+YRVGm0gUMoOZIwRJ7USWZ4R4ejeY2nAXdbTk5J5k84gQDVvHi964ui2dKKYV/Jp1Gdp/wB6B4n4x7RwFa4lvEBIkesASZ7mq8LwFy7c+G6F3ZmJiAOZ3NAH8M8BNzUGCS0fA8tIaZgkxsd6f8Q4T3ZAltA14ghmPncKcAQ3XtSa8GEg2SlvRh7zkxPVQcnvE71p2PDxbT29+6bjtJWD2BLMRsPT9aDTMXhTbXW+nVC6AqjJzIIxgDvmi8Jde2+SmQPKVLEyOrHG+3em7njNtmCD4TAJ3boRkwMHketY/HXU1N/h3D5vKJIUjMS+WOwoR9Eus5N72sAao1FcDZQCQB0AHei3FFzTcBCKs20VkJDTmCNMSARk9Kol8OLdnUqMIBkgySMSYxGABWvc8Vt6BbLhtG5JgmM+WByCjG5mi1DE8av2CFVbehgOeAD+JH742MbVzwfigNWi2dSkfiDJGZ8wXE5+dL8X4hbuXCbZcnGMgmBHw7McdTWh4L/aZUuQbPmA8mwJOPKJGC0YM70mIY9pWdii62XXhVfYnnDg59OlNt4o1ldD6rZ0jIySZIHm2AHYfLnT3HcRw906ltFbqmXZCojzb6Tn1IG9W4r+zouWgyAFiTrIbBDHHkPPExii1Tz/AAvF3kYuhtMFyJZR8WPhJg/zNJ8ciqQVuAyJMagJnK84Izg9ByNegu+AEWtLJkmQSmkDAGTP0zGZob/2bvWVWHQswGVYHyn8JkZ3GTyp0qV4XxFTwqCHJX2gMEKm0iWUAztg94ms7hF9t5TpEA6TAEc8wcnvvWvw/DXbNptdssdYlV8itE7iIM8oHLlWVxDIGEEEST7OGXTOYDAZyeo2qjyDHGeBldLEgavxglgdImRI+LlGDPOlfHLxdlKTpCqpVpBBUZ2MQfi3O5mhjjpJt3GutIhSSojONxtTdkiyLd0PcyWhQyyDA5qZAIIMQZ9DWkZs2mucKpKILivCDQCWVlkSDsBmDPOlb/h8IfaqRcExqSR0CiDgb+lE8Y4k3bi3ETSV8oOuUMHcgEFQelF4jiXK7m5cxNtAxRYkggEkkDsfrVYpiJxjX7jM7jXGoHSCxjkIgkx+VMcD45YIUXLRZl+FgxB32IgqB9AK0fAfClvhmNuSf6PKynuOYJ/5rE4m6NbNpNs6uaDTvsSkGPWa1E2Jhp8Zwya9di4bbAw63YK+YYI3Uocj1FZjcMbZeGfBEMnntmDmRIK9RvWp4la08N7S2Lbi7pDQ+VgfDAgETBBic1n+H8a6WmUDzBl0jBjfdZnpsKY9Ch+PRuIsm6V0BYhpkn+o6ANj2rHTiBAVwxtSCxQEA945MPlROM8YusSCJB+LTgHsR+9MoPgutbSyoIUFQVbV1OII65NMeFTGuWQSfZamWcagJH1mpWl4pwqvdZ1ukaiSQ2kgHnDavMKlatU0/CV4QOzXdChchV1XGntJiB1rK8W8RV7pKAheRYzj/wBu1bPBe7Wk1KhkgBfOSST6D7YpNv7OG45e47WlJxqXzHso3iOdc4nz5dHPEPE292UG47iYGoDMbRjl0/akOB4C7cIhYB5vKr6kmMelaiX2tKUsjAbVqvRAgEQqtzjJOasPELty6ouAXdOk6baqq/PSN/TPeqJVAf3uqsV9krEDSDphcEkgA7L23POmPDvbs2plVUnLHMZmR17cqE3Fi2xuNZEyYBZjB5FskCOgE96qvjrXBoukaDMwG1TG8as1Cm1wviZVbpW7adwJ1urFo6KD/wAULh+N1W7jtc1MwyzEDVmYAnJjPoBSHA2jaBdbyaiI9lphiDkhgZhYHc1pe7paAa+qoY1W7SHzENmTPw465PSsqjPA8ELihysrEjEk8gSMQCafvpedNLMqh20AIm8Z9SAPzrBK3OKci0/s10higOIWckzk4O9d4L+0bWVZVYap0liNgPX4RmiYVC/3atq6HuD20HIYwOvL6wMdaI3EWX4mbg1htwmQDiRnljNK3V9qq6rrFySzBQT5Tidtz9hWcvEe7MRpEkY1ZIHURiTUTfiHiIRsWEUSSvmLESZgkH7EVocf4w13hkYI2lfKTg5k5MAfhAFLnw83bBu+zYAMJIj5tBMkAGZpjwLxne1NtLQkrKB3kEZBgDUfWPpVZor7iWtF7dvlDOepkkKPT96ohu2ktuoXGRqAYzJn5YFP8P7a4dFxDgwNQ0r6SBGenei//wCduanOo4ny2hqWd87QAJ+nKazapkMti6RcOq0Z8wGxMSdJ2AntzFNcYbdq0GtguXAzq1FYgODGAehic71o8R/Zq2baMbkMBLqxEHI22gEf81jPeKs5tIuAegAUmIUE5mY50+1SvAWxcYtJRlUmSwGr/KSeZEjrivTLxKeyaVIa2A2mYJBEDBMECcEdNq85eS04VlRraggNuBqgE9c8wJ22FbVrwscRYdl1M0yGGDud9XIxEmNqJLF4jiL1uNZuFI8qljBBEyd/LBE/IU5w3jLuYtrCqJceYgCcjJgCfpNFXjjbtkRruW1jTMKgn8Ek6iB1EDlSVnxY6mnUFIOoERI3gleW1Qej8c/tYlpFtqCyEAo+CdjOwzDY+VeXu+Itc5BhyKAA+hHWo1+zxJKKBaOyknysBO/Q5pPifB3tyriInmPrg5+VMUp8tGy9qVLziJlfOsc4H501xaFrSi0ntLckkR5tWPNpBmCCNo5158AMy6mLGBBGCByJPymnTw3EIy3bbEA/iGOcQTznod6Qct2Vt2WW4NDgjykEg8znsBM+tUt2/ZobrWwLceR5hgZjylc7HpXtbTnQt28vmB0uQJzPlOmcgiO9eF8Xtk8Sx1aST8JzbzsJ5DsRiqJFB+GeOshPsLkMdg0T3zHmnpWn4ja9vbVtS2bsTJEahPJhB+RrB4vwUqYKqDz0kY7gjl8qZ8O4dVADN+LfJQdC28DO4+ma1+pXSE8l1i4UmVOoCT1DQQfWd6F4xwDXVU2lZrajcFmCjbTLdOknl6V6Lj+BF22NBU3kWJmGwdsgho7ZrD4DxS5wqvKeU+W4FwwJHlZSNjvuINNyiy+Dt7IG8y6JAB2uCMwGbfspntWS3HW0fSuspt5oGr1WSKNxnil1wG1sV2EYGORU4ntSVwkySs9fKB9V2+lbhU7x1+2G/wAPY9CyQekZ+s12rqthgCGtDGQ/tFIPaMQalOlTU4d/cwpAV3KzDA6FnmPNLH1gdqp4r43evNbNxsnPl23gD5VypWCZAsuWc2sCRBYmSBvsB9KY47+1egCzatBEUQSp0szRJYsMxyialSs8fJI+9C4pXThRq30mSRzgk78+9As8OxUkFVAxAnrGTvUqUk74H4CblxZYbwN95iT8xVvHLRHEvLm4y5JYadsHYmR9KlSiPae08N8LVOFnAa7JOkQAImPoK83wyWbaSbZdmYmSeS9+ealSucJW5fYw1oi2rSX6kDkeo7SKJd4e22jzXAdJ0wqwTOJk4HoKlSmU0OMDcPYxfc4wNCgS7ANJmYxQuL432q6tmAVROR8O/wBqlSpN/wAN/tOLVmbqljMtHQKIiTvIrzniXijraDWmKpdJbPxjO0j86lSsx7M+i1ux7ce1JIeYbmD6dBVr/BMiNpKj5H65mPSpUrQG8Ns3BbJ1gyNOllBUkx8XMjNegv8AittLAKW9GkG3jnp+fWTUqVmV/JeT99tW5AV31Yl4BUk7rB6d/rTNuwXDOYZEAHmJDw2IBAyAOtSpWkzvEPDFVyokDBHalOI411ABbUBIhsyN65UrUIzcSACDh4mfi2+HfbvW1Y8TuMtpbblNI23BAJIBnoRI9alSsyDXG/2hvW+JJUgrpJII+IaCYMGOW9YniP8AaCzfGu5adWwJRoOAOuCJ7TXalaiAQ4jihbYBdRiD5iNukgV6XgLFt7ftkDKRb1tbJlCNmAMyuZMZqVKpTN8I8Xt3OJAKMM9QeXU/tTH9prQ9q7BiQYBDD6RmpUpj2GbxvghQCWOl48oJ9YM7/pyrI43w+5aOpLh0mIEnYjmNqlSt8Sz7vDTkgZ6f8VypUrSf/9k="/>
          <p:cNvSpPr>
            <a:spLocks noChangeAspect="1" noChangeArrowheads="1"/>
          </p:cNvSpPr>
          <p:nvPr/>
        </p:nvSpPr>
        <p:spPr bwMode="auto">
          <a:xfrm>
            <a:off x="63500" y="-839788"/>
            <a:ext cx="2638425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9222" name="AutoShape 6" descr="data:image/jpeg;base64,/9j/4AAQSkZJRgABAQAAAQABAAD/2wCEAAkGBhQSERUUExMVFRUWGBcXFhgWGBgYFxwcGBYXGBgXGxwYGyYgHhojGhUXHy8gIycqLCwsFR4xNTAqNSYrLCkBCQoKDgwOFw8PGiocHBwpLCkpLCkpKSkpKSkpKSwpKSkpKSkpLCkpKSksLCkpKSkpKSkpKSksKSwpKSkpLCkpLP/AABEIALYBFQMBIgACEQEDEQH/xAAaAAACAwEBAAAAAAAAAAAAAAADBAACBQEG/8QAQRAAAgEDAgQDBgUBBwMDBQEAAQIRAAMhEjEEQVFhBSJxExQygZGhQrHB0fBSBhUjYpLh8UOColNywjNjstLiFv/EABkBAQEBAQEBAAAAAAAAAAAAAAEAAgMEBf/EACARAQADAAICAwEBAAAAAAAAAAABERICEyExA1FhQYH/2gAMAwEAAhEDEQA/APFC9yzV1tkjEVLfFrsTHypiVGxGe9e23wqVs2zGRP8AOtMLbHlAGPSPme9DFzow+TD8q5b4nOY+tExYuj4WOf2MHltFcezHnC7bzEfbNdtXn6AgfvR+HuQTjcGZ/PtB51lqJcs2JUtpkRIO2Ty+VXCkHzFf19D09a5rZgZxH09fWrHheZY9MGs0V/aqYgggYPKe5E1DxAnpkSRz6nnnPbFXHCQwEg7jI/Oo6LjCY2jP0/ejwrkM8QpMkTAj8I545c6NK6TpSCYgk436QByFdNq3kDJySJMCOQO/zrnDuo3AneTn5RttUrlW/b1mdjMHpHaNhS9yywO2x2J68/1p5+JuOkAkdJAg9Ij5du9Cs3dSkSZE4KnHaaolZktxcFjIkbyOfes83SuAJHTH/NawAY4G5/n8NHHhqHcQegMz8t+ldI+SP65cvi5MRP7QID5gVaRt29Kd4fiVYEgz05TPMg0xc8PQR/hruAZEROxyQT9KDf8ABE1EDEf0mAB3Ofzp1wlTx5QZdkGFiDPMlu08t4+poVxFafyXb/b68qWt+FqIJloPWevX0NOKYgaD2wAOs/Pas1H8aiZj2LZvaSGBUaY06tumM7yd+RoFtmV1Hw5JGzNuefMTzNEiQFwCO2Fz9PnXBtvJE4MRzG3yECs+DZvjfEyxAEkW8hhuJxLEzv3pC7fEEKkiZzJz6wJ+fWi2hMyWzGoMTPqds7xvV7txBjWecQIEQcRP6AiKqFkBwzn4hg7Dn9B+grnu5LCfKPT6Yo2ScDpkz2pi9whCglhI/Qb5PU02me1mQTq2xvMfL9KLxPCKUBJIkDAjccsjpn5igXOGbB1QDnMmZMY5HPMV0cGwAY5B67nPetXA8gcSwYCYWMYA6DnS6ttpBx1FP2nUY0gtyMYmcg52rviF83GBhVgBQFUKO8d5neabJRrLPkzPM/wYFCFgc5g9oH702LRIOplB3LEmY6Z/SgtYkyTuMTP1qJV1AOAI70Jj6Ue7ag5IjrOKHcv2xsZ686SAR2JqV1rwJ/n6VKvIuPsJ/EFOACflNU9kh5EfKm0vIOhPpvVSSTtP2rcMT+AjhIPlKN3ODRhxGkQ6COxFEVUjNtvp+xoouIo+Bj6qYotSDa4pdwrAdp/Q05b4q2f+o6HuCR9xQV9k2yqv/j+dde3cOFZGHQsD+VLBkeLsD5SHPIf7DFH4e/dOWTSD0zWQ1tkMkKp7ax9xTnD3SwxcPaX6+q1TxiFbUtXPN+Ig8unpI/Oj3kAEgggn59gR2jY/Ksa5rXIvie8EUIeKX9pRt8xnNYxfpqOX20lEGAjAddh/xRhb757Yj50gni1yI0H5EgftR7fiF85FsiRBkgfSqeEqOUHRfMkmcgbAEH1/OuvfmCdJ7AR/PSgJxLFs24PdxHXABNMnGWT5isZOv0ZbAaIgSYAmDP6epor2yDE+XGxnaIbnHrGRyrNu+IWxguOnWPr8vvQU8SQkMCWHYdNhk0dcndN0ccsCUDMRJPxc+hEVmXGyOQPwiAAc/Kcmh/3p5vIhHZnAE/IzRAjsclZ3J3znmR2qxS3ZsocDUcAmZMRJ/p9Tv0oF7hzPxLgDMHl60K5ZuTHtPos/r/JqNwzp5tRuDGR5R29OmaqGvxf2LkGGwI2Uzk9/5tQxaIE6m65ETI39KE3iQmMA9JyOZjpVLx1RqOOnWt5ljUDNdtrvdOo9N9sjGarZMkFExJy3Q/8Au7UtbZl+BLajqW+8AGlrnE6j5zj/ACzp+uKY4q6a44nSTLDIjHmOP3oI49FJJJIiMyCTEH5fvQkWACvs1jmX39RFU/vBR8V1P+0Z+szFWYajlIj8WpyMduf1NUusxjmAIBJqlzxRGgImBy8xJ7nAFKXvE4/BHqRPfamOEqZ+zVxHA1a7Q+pP2FI3Ljbe0/0r+9CfjdWyT6nSP3qlwu3MAdFX9TWohWKemtz84/SqPw+5kepY0D2bdCfUj8qst5l/9If9ppUefa7cEP6tXoGP6V33eNrbGMT3/eqv4g23tFImcCM9d96A/GMR8Q+Un8sUeWqgQo39P5fvXaRbiR1Y/MCuVHMnR7VT19RRE4tgZKA0e2s5LD0j70Q2wTBM+maLZVt+Koxlhp7QRTicRbO7iPX96WfhVjYjqZ/SKoOEA5vFVQtHXsWzkPHSM/YzQfdhzUuOyAGl1vspxdP+mfyp6zxbEYu5n/0wPzIqmJ/jM0GpsLghl9QQfrmmOE8PtnzKxE8g4pixabBbM84/QGiXLCmRo1Zj4R+Zomf1Fh4XGzDvqALetKX/AA1STN1Z6BAPy2pxeDKmcgcgDIplLw6kH5H/AGquY/R/lMJeGI2bHcx/8qaXhrwAI0R1BJrXdmIkNPoAJxzI9OlLm2CeY9GYDthTTpVDOfgrh30T/wC4j/5V33CBFy9bPYu3702qWx+FW9dTH5U1b0gQEIkbaSPnO9E8pEV/WSfC7Z/6sd0Rzn5mKq39nrZ/6x9WUj7z+lbntmnCnbMk/ars6mMKhHz36yxE5o1Jh5+x4OUPlLHqbbKw+8VOI4K6fh9uecNAHXlitpr55Qd8iFHTJB29B1oXtnGJnlC6iI6yRWo5SpZNvhLwEwo9Wz9jQb6X+4B5AR+s1vpej4hnIiCSKMtwDMbR8Q795xtRuVEQ8+vDXDEBu+NJ+ppq14UTPkRecsST9jmto3ARgj5Zznflj9asWIAhfN1x06SazPyT9GOEfbOXwkxm4ciCEAWM9PpTb+E21VQrsceYQJ3+/PejJeAMsMd2giOczv2qi8RJ+IQJ8s+XPrWLmWoiCjcAoOFgHmVGe2PyqlzgowXCnoB+Zpx74HJR080kdAJO371S5d3I5nbPfnTcqoZ/90rGDrycmY67UMeEruVAPXSD9pP5U+t4JMzMSMYmefagHxNTtHyIA+1avka4wGPC1ByG74iPkIjPWo/hoEeWJyMHbrvXTxZjl6wfXfFBbjYOWE9gD+dVclfFW7wikd/qPrS9zglMAKxOdlA+k1a94mWGCx5ciPlpFKPxNw8v5PyrdSzcKcRwmYAYdvJ8thS78AOcn1IiiXLh5so+Y/eh+0PKPUmtUblYWgNh9qlCJf8Ar+hNSpf6J7qT+E/UE1AjDm4qLI2cfamVvP8A1j1IqZCW4eo+YFN27lz8L2/lAoepv6lNdD4yoPoaaBkcRcjKhvQr+goDspmbZB9f2rgvx+H7UZfEDyT6gEVUyFaVv+m/yNaNrib6gSqkA+n65pR74O9sDuAf2Nct3o/ER6ho/MVTFi2oviTnDWj8loXE+I2yPMpXb8PT1pc8dIzo+v8A/Rq6cSjYZWPoVI+gE1nMLTqcXzWfkpP1KrFFt8emJK+gLT9IApS5atnIDqeUAj86E+qIkt6nP3FayLb9ji1APLEZIHI9qjLbcZz6ZB+R2+tefa3/APbOOmpfvJFdNtokWnEf5iaxj9a032KrEKBHYfeTVNXb0IKgfU4/OsAca46Ad1E/YVZb5JxdE9BK/mKsKZaz8a8+USBPwgH6SKA3iNzoT2Iz/wCIOe9LIy87rg92EfcVYFf/AFB64/Q05j6Zsxc8UP4rZI56SP8A9QavY4xG6D1IkfcmlRfYDy3Fb5r+xrpZokqZ/wAkT9oP2pyrk096drkxBgAHbr2qG8Dzj5Af/iBWc/Hbf/UEcyP9qg44Nu8eqgfcxVkmjqGQ4H/cY/Wl/f2E+dAf561S5xKHdwe38H60Bry+neT+9ND9Nr4o+ZZPkv6gihnxL+kEn6UqbyD8RPo5/KKWLljCjH+Zv+Kcw3Uycf2hMu33/ea579GPaPPQGf1/SlV4Ek+b6Bh+9MW+DYbAD1E/lTS9f1z3ud9X1/QCrBEOSM9yR+ZNUuCN9I+tL3LvePm1VL2fbTyUH1E/nQSBzVfkon70qLuN2/nyoTP3P1P6VmmoiTmn+lAO8D9KjrG5NZ5cf1/n+tDbTzc/SqWs2fLDp9zUpD2id/pUoOJHW4f5/uaIrH+AUiOJqw4nvWokzwk8EHX8qvbXv/PpSPvfeu+896WMcmiBGz/f/aie3fqD66SPyrK96qe8ipnEtJuIPUfKBV7fHMBg/cVlDiu5rp4oVrwuuWibxO8faPtFcLrOY9QT+prP96FT3mhdctbWm3tG+/6TVfeYOGP1b9qy/eqnvQ/kVLrlqL4o46n1mofFbn8n86zPeqnvXeqaXXP0dfjycET8gaupETpYf6RWb7wKnvIoOJPPdjY49BNV95Y4DH6x+lKji42Nd9/qWJ+jftn/ABEsO7H9IrlziDyBHoxH6mlDxdV969Kjifo5nkW+rGqLadj+I/M0Ecb3PyJFV98PU/U1LPI4vAuNgPmAas3BtzAPoQPypMcYf6j9T+9T38jZm/1f7VLPI7b4dtwIHr/DVW4UnfFJnxBj+I/Wqe9nqahjkfPCjt/qj9K6tqBlgf8AvNIji+5+ornvXc/ao45Gb1oHl/5H9aCeH6tHzn8qC3EdzXDeFVtRx5GPYj+qfWf3qhtjmV+sUNeKjYCuNxZPSg1yGYL1ShG4BzHyWgniPSq+8nt9KzcOkcJFN7uf9NcoZ4k9P59KlFtZ/AQKsBTXu9XXhaY4ifkgoBXYpwcNVxwlayz2wQ010LT44WiDgqcsz80M3TXdFaY4KrDg6ss90MrRU0VsDge1cXg+1WR3wyNFTQa2RwHbeujge1WV3wxilV0VtnganuFWV3wxdFTRW1/d/aoPD+1WV3wxNNTTWyeA7Vz+7+1WT3wxtNc01sHw/tXP7uoyY+fiyIrhWtT3CqtwFWTHzcWYRUitH3Cq+41Za7eJCuTTzcFVG4M0ZlqPk4k5qTTPupqp4eqpbjnBfVU1Ub2FVNqijqAdVTVRPZVw26DcB66rrq5SqFKG4pXUald0VKG7h6QcPREsHp96Y9jjII2iRJ+5mmbliF+HA5nE/KInfG8VvT5Pkh7H+Ginh/p3/npT1ngwxk6oGMb52iBFEucPpJkbY3BEY6Z5706FM+3Z5UwOG7b/AMNNiyYydIAwIxI5ATFMWrAOCCduwELk4AHzmjYyz1sicAR3gcu9GThgcAFsZP5/ptTYQRuPKM/DsTgwBncZmrLw8adSlgfhEaZ5dCd/Se1Z2cFBwIzGesDvt68s1DwEHAn0B51stwxWFEyQMQTO8Dft27SJpa9bJPMmY5YJ6Bc8txRsYIv4eZ2PqQZ9e383qe67ATnY/wA9K1fdzA8kADbInudVWuoGGGY5wAQQTInnA+QPrRPM4ZQ4MGYjHX+fOrDhAQTGABnETG0Tk1pPakGdI5kLLERG84FF9igGrVK8tXIjBEyJ35DmelHYsMgeHYmBHUz+YG3yrtrgdWBvy/Sa1LtmH0kKcgwNjO0EjuOtcPDjBEFttJK5M9xn86OxYZfuEjCkADzGD15dcVU8KCdiB3Bk+nPvW3xPD+b4YBCkkQfXbkM7kHrS9/SWgEA4WVA5YEdQe/M1diwzLvADV26DB6/z1qh4MT8ifXnk9I6A1rLZxMTOPhzJ7DEiPtXfYxgFSSBgnYx9CD0PpV2LDGTgQTsSAcyCPQ/8Vw8D1GMZGwPT+CtdrOkt+IHBZcgH0BxkRFU0jEnSZyWwpxOZ59q12LDHPA5Ij/aqLwQkyI239eWK1mRQZhRG4YDM9I7Ve/w0YGJzEgg84wcct61HyDrYb8HE4O3T9qCODk8oNb62Ayywgao54mJAg9pgCq27KxPxZkbg7Rnl0/3p7Flgnw+Zjl/J9KAeErb9gNIyS0/DggZ6YPLahX7PMEiD/mwfnz9K1oZlitwlBPC1trb8xJwDuJP1j8qoOBOnVkjI5RjPLbenR8sU8N2qjcLW03DThRsM5MfWNqW92nePtTcNRylktwnahnhq2LnCn9cdKA9sfoeVHh0j5JZR4epWj7Icz/PrXaGu2W2b3IqQABqkE7dwMDHai/FkKFHRVOnnuQSdowc1yxdWQ59oASQzB5xO34cfM0w10NKJbQK2cGXwOpmDFcLORODM5VWYjAIYzBnEQcDrXb5MkuoGNpC7kwQNztsKuOD+HTrdj+EmOeCxBgY5cq57GZ0k6WlmACvGk/DIn7R60WsicLA1HUZ202wfucR99sij3OGcsI80xpGpnJ0iTJVQP1pdOHAJgIJHmFx5IyJEJ6RBAqyhDri7JAmEU2wMgHYyYGPn2otZNK2MW7ciJB9N4WRv1xXbg8x1OsCTIhiWImIHId5ir8PeLhVDYkSAhEEwT11bbk0fieHPlD+QQVXTCzBO8MfMcGSYzWbWSVlLaxIbqxUAsOkasA8p3705cts/wBghgAtGowJgsVyd+cZrnuCJALKrEgDUxb1JEAT+1XXh0ZoOthlR5oAzIgDbbec0aWS5tWwVA/xXO4YEgdRgSfqanEcLdFyDpBjzKpwNiAVVcHY0RbxQx/iKTsMDBwdIJGYPei3Sxf4lXYGdExtnIIOMqevOjRjiWuWxKgnECYAgk79f4KkanloJ1QOYjMxM4A7YpriLLMIMaBtCYJgCRA5wZEj5UwvhahBqZVP4vLlZyBJODjkaLOS7HS2uZEkLOSpgRzjMHvEVReHCKzm6g7wxMmcAg4g9+dOcXw9tVAtsCQDIc6iuPi8ogctz3pY8RIUaTcaPMR5QAAYMAZgA5ai1kGzwpcagYRYBggGJ6Tzk7D586j3CHJfUJbYYafkPKOlU4f2algbhMZLBSWAEzEhVyDmeVFuWiCGVl0kBlAnWBuIBE46kkYqtZD4nUD/ilRmQqEzJAk5xmBmflU4ZgxVYh1BhpEc8wQBjaR96Lw3GNceHDMGI1GdUdDnM9tiKCbU40shBOwgZM6epM5nNVrLnDtnykJjzMfMI5nIJAweR2rjXQDAWVklHiCdXbAjE/M0VnN1zFsKTvMDU0ZyY8xI+dD4FWV1a7pZVI8vlJgk4BBxzxTErLl3SpFu5p0z5biggCcnbJiQCMxQ3sKmqSQ84kErBGTlR9c707wlkD2g9rbKebyhXG2QwBiBOJ+VVLqgClVYBjqUkkYzgnC4/WKdDJb3eZBZcafhbQpwACJABmO3Wge7spCuNEMczMTE/hg4rQ4a+PMyW1OokFWl/Lkgr5lkCMx2pe4VY6tRDHbVODA2kjEfMYrWhkvcQqwBIgE5MeYdiI3B7UH2JkjnGJBgjaAR3IzJpywgRlVsrMMNBIWDgxmTz5bRS4cga4UIrCBCxOe4j03xTpnJS2iyQwCROrcmdvL+0jY1PYeWBqYTqB82ORwCcYG4pxmtFfNaKM2zLPsxPMAGfUTVbvCtbBkAgjDqXMgbienpWo5DLObh8f4ZubSSRAImCcNIqWeD/ABGWC9dcEnYYiKYU6gzKYaZiGPl7QYK9cHahX1BCkgIdpWVnkWjA9a3Yyz+ITcbNsRk/mT+VAuW+RCjEyB9iR+taLcO+AVLRMFTJI3iB8XzGKGyMwJBIbAxElfkf+a1HJZIXnE7H/WT+XKu1ZGuLsWE9NX1qU2st65fbyhUWAPK86zP9IZnKheU42ro1klSWG8BAzKD0GkAMc8iRSaF8n3cmVgSoeO8kb960rHAphC2Gg5cchJAVZ+pivNb0Urw7OFE2Qok+ZggPWYMA+sdhTQJ3BUSIlvjk9Fn7RApS9xlhGDCXbOFVUQfNpYn5CtJdAXyqwDAN/hqNUnYPcYLp64nYUWqZy8I6KPMzWy2CGgGDyCtPOmzdRUZXljghQRk8sjUx+3rVrBteUCWJ8xV7hzHOZnbl9qZuaBJuW9R2VSXXHWWZfL0otKJ4vgLaISYBAA7ALBEn5mrv4QoBMZJIILAiR8PlmQpM5Jmh8JfZzo4dNJGSSo1evtBGkRP4hz3q4WzqBP8AiFTBRboYnPMnGmScj/eizlUcBca1AUMQceYaFE/KN+cUW5xTWCoa4kj4lUhkExvnJ7YHer8Xx7sjlEU27hEqgUEEMQAARJ2EzO+IFU8M4HW1tmX2amcsB5ipyqysE7Vk0twdp77BbTABZMqpXTkxBBbr1jFWteEIhDXtYIll8qjUOUkCRkbb52qvE+NXgT7E+yAM+zUgDHcb9/Ws+xcuNcAkyx+EsY3yDqbboTUaat7iUvSFVgMD2fm5TABGRuTt9eSx4FsIgSNJOW82wJ1KxO0cgIp7jrwRkAuQkZVCCCUJ6MAG5bRkGs9+FZJYSVbVAOrE81JxB79KEHeuKinVhgYKyG6E/DgCOv8AvTHC30RDCBNSyrBgWKzlVGD16fOq2+CuAK7SoEAmF+GD1JJx8qsVDvqHmQQdQBCA/wBJHUDlv0mlUYa0mlVtltB8zufKpAGc5iBPl3k1TxC+i3AiRIVVXWhION2keaQRkgxPaj+JcZbQW2GVUypUjUwwG1jXAPaOvWh3PGiwUWVuLkQdInAKiRuIM5BPKhUV98u6lIKnBP8AhwAMQCIAaecN0qt22zLpDCF3KEQSd5BZcjtO+9Ws2Tol1IUmQ0wWxld4Pyk/Oqe7C64FsPIBgyTK5MESCDB2zMVKgfD7Dl4VogFsHJjcwCCfQ1bxm2GOpSq2yYAYTsAJOmYNafB8SLINo6jcYqBDKYIM6tLEZ+eO1Zp4pkJtk+XVkB3XP4dXtDpj6b71QqX8AdQ6glXVsRHlHIzqiDjp0zTtzw9DxDBgYmVhiFKZOcEznGQMUgdRhRb1FIY6TAweaknV6ia0vFNLLau6A7OkbmB2DAkAxOWGMVKmG9o6tNmBBPw3FYxnJgDECunQZAUxuZG5AMkY8o5wTy5Vy3fBbyWyDmDrSdsy6rv2NV4O8qqWe2CN01XChJByFKmJ7QDWxQ3AkWdNzXnTpU6QSp3AiJzkZgwelc4YPOpNROzDV5G3mdRMD0P0ovFcfOltTKp+G2CCNzIOokAyegmaFxF4uhVOHt6s61AKkjcMAIAPLFLLlu2t1woUAj8UFVOZZYJnAODPyzQuFUIXEPCyRqZokHJED4oHeq3+IC2wiFj/AFi6SwUx8OMGM5IFcs8Hc9k2pSNjOkGYEJBLbZPLlvypiVMB8Z4ixgsgGT/iKNPyiMkT60vcOqSQbkCWktqGeZrXu3LnuuF8ow4gQ0nyvBWQRtP3NZNm/eWHt7rgzpxPP0O36VuGacTi7ag+ztEqCDi60qduYkHuAO80J+GDsGsq2o7KAA0/LB9R9KabjTcYC7aOsndAQp5FiqiJ9BFK8d4Y9oq66SGJCOHEyPoQR3qtZA4m1LbMp5hgv+35VKavIGg3VUPGfZyAe5hWGruN6lOpFCcH4gG1TpC7+ZYUZmcEA78yaY4Czw6n2rXmYg+UKqqJnEEzq9APnSlji+FQHWnt72wOUtL36ufkB613gfBrpIuH2ao3wszDPoNUzXN3pS9xKW7hNsKN4a4CT3IEafnFFuJfKz7QlZGR8E9J2J+9a3FcAoKgWTcAgm87FU7wTgCfWq8V4jwh0+0U3GURptlivrqJiPQGjVqmT7ILpJyf85GknlhSTjocntWjw+nzNfYPMtoteW6fnGF+VF8S8Sby6OGW1bwo0wJxnO/Przoj8cinQE3SLgsSV2kLqYbyckTQqJnxl0tiLZRSfITvEEOJK5mYJ7xXV0srXbYUL8JttpEGB8BjP2/KupxanQjcMwAH4pcktnaBjtXqOC4MWh7S+YRVGm0gUMoOZIwRJ7USWZ4R4ejeY2nAXdbTk5J5k84gQDVvHi964ui2dKKYV/Jp1Gdp/wB6B4n4x7RwFa4lvEBIkesASZ7mq8LwFy7c+G6F3ZmJiAOZ3NAH8M8BNzUGCS0fA8tIaZgkxsd6f8Q4T3ZAltA14ghmPncKcAQ3XtSa8GEg2SlvRh7zkxPVQcnvE71p2PDxbT29+6bjtJWD2BLMRsPT9aDTMXhTbXW+nVC6AqjJzIIxgDvmi8Jde2+SmQPKVLEyOrHG+3em7njNtmCD4TAJ3boRkwMHketY/HXU1N/h3D5vKJIUjMS+WOwoR9Eus5N72sAao1FcDZQCQB0AHei3FFzTcBCKs20VkJDTmCNMSARk9Kol8OLdnUqMIBkgySMSYxGABWvc8Vt6BbLhtG5JgmM+WByCjG5mi1DE8av2CFVbehgOeAD+JH742MbVzwfigNWi2dSkfiDJGZ8wXE5+dL8X4hbuXCbZcnGMgmBHw7McdTWh4L/aZUuQbPmA8mwJOPKJGC0YM70mIY9pWdii62XXhVfYnnDg59OlNt4o1ldD6rZ0jIySZIHm2AHYfLnT3HcRw906ltFbqmXZCojzb6Tn1IG9W4r+zouWgyAFiTrIbBDHHkPPExii1Tz/AAvF3kYuhtMFyJZR8WPhJg/zNJ8ciqQVuAyJMagJnK84Izg9ByNegu+AEWtLJkmQSmkDAGTP0zGZob/2bvWVWHQswGVYHyn8JkZ3GTyp0qV4XxFTwqCHJX2gMEKm0iWUAztg94ms7hF9t5TpEA6TAEc8wcnvvWvw/DXbNptdssdYlV8itE7iIM8oHLlWVxDIGEEEST7OGXTOYDAZyeo2qjyDHGeBldLEgavxglgdImRI+LlGDPOlfHLxdlKTpCqpVpBBUZ2MQfi3O5mhjjpJt3GutIhSSojONxtTdkiyLd0PcyWhQyyDA5qZAIIMQZ9DWkZs2mucKpKILivCDQCWVlkSDsBmDPOlb/h8IfaqRcExqSR0CiDgb+lE8Y4k3bi3ETSV8oOuUMHcgEFQelF4jiXK7m5cxNtAxRYkggEkkDsfrVYpiJxjX7jM7jXGoHSCxjkIgkx+VMcD45YIUXLRZl+FgxB32IgqB9AK0fAfClvhmNuSf6PKynuOYJ/5rE4m6NbNpNs6uaDTvsSkGPWa1E2Jhp8Zwya9di4bbAw63YK+YYI3Uocj1FZjcMbZeGfBEMnntmDmRIK9RvWp4la08N7S2Lbi7pDQ+VgfDAgETBBic1n+H8a6WmUDzBl0jBjfdZnpsKY9Ch+PRuIsm6V0BYhpkn+o6ANj2rHTiBAVwxtSCxQEA945MPlROM8YusSCJB+LTgHsR+9MoPgutbSyoIUFQVbV1OII65NMeFTGuWQSfZamWcagJH1mpWl4pwqvdZ1ukaiSQ2kgHnDavMKlatU0/CV4QOzXdChchV1XGntJiB1rK8W8RV7pKAheRYzj/wBu1bPBe7Wk1KhkgBfOSST6D7YpNv7OG45e47WlJxqXzHso3iOdc4nz5dHPEPE292UG47iYGoDMbRjl0/akOB4C7cIhYB5vKr6kmMelaiX2tKUsjAbVqvRAgEQqtzjJOasPELty6ouAXdOk6baqq/PSN/TPeqJVAf3uqsV9krEDSDphcEkgA7L23POmPDvbs2plVUnLHMZmR17cqE3Fi2xuNZEyYBZjB5FskCOgE96qvjrXBoukaDMwG1TG8as1Cm1wviZVbpW7adwJ1urFo6KD/wAULh+N1W7jtc1MwyzEDVmYAnJjPoBSHA2jaBdbyaiI9lphiDkhgZhYHc1pe7paAa+qoY1W7SHzENmTPw465PSsqjPA8ELihysrEjEk8gSMQCafvpedNLMqh20AIm8Z9SAPzrBK3OKci0/s10higOIWckzk4O9d4L+0bWVZVYap0liNgPX4RmiYVC/3atq6HuD20HIYwOvL6wMdaI3EWX4mbg1htwmQDiRnljNK3V9qq6rrFySzBQT5Tidtz9hWcvEe7MRpEkY1ZIHURiTUTfiHiIRsWEUSSvmLESZgkH7EVocf4w13hkYI2lfKTg5k5MAfhAFLnw83bBu+zYAMJIj5tBMkAGZpjwLxne1NtLQkrKB3kEZBgDUfWPpVZor7iWtF7dvlDOepkkKPT96ohu2ktuoXGRqAYzJn5YFP8P7a4dFxDgwNQ0r6SBGenei//wCduanOo4ny2hqWd87QAJ+nKazapkMti6RcOq0Z8wGxMSdJ2AntzFNcYbdq0GtguXAzq1FYgODGAehic71o8R/Zq2baMbkMBLqxEHI22gEf81jPeKs5tIuAegAUmIUE5mY50+1SvAWxcYtJRlUmSwGr/KSeZEjrivTLxKeyaVIa2A2mYJBEDBMECcEdNq85eS04VlRraggNuBqgE9c8wJ22FbVrwscRYdl1M0yGGDud9XIxEmNqJLF4jiL1uNZuFI8qljBBEyd/LBE/IU5w3jLuYtrCqJceYgCcjJgCfpNFXjjbtkRruW1jTMKgn8Ek6iB1EDlSVnxY6mnUFIOoERI3gleW1Qej8c/tYlpFtqCyEAo+CdjOwzDY+VeXu+Itc5BhyKAA+hHWo1+zxJKKBaOyknysBO/Q5pPifB3tyriInmPrg5+VMUp8tGy9qVLziJlfOsc4H501xaFrSi0ntLckkR5tWPNpBmCCNo5158AMy6mLGBBGCByJPymnTw3EIy3bbEA/iGOcQTznod6Qct2Vt2WW4NDgjykEg8znsBM+tUt2/ZobrWwLceR5hgZjylc7HpXtbTnQt28vmB0uQJzPlOmcgiO9eF8Xtk8Sx1aST8JzbzsJ5DsRiqJFB+GeOshPsLkMdg0T3zHmnpWn4ja9vbVtS2bsTJEahPJhB+RrB4vwUqYKqDz0kY7gjl8qZ8O4dVADN+LfJQdC28DO4+ma1+pXSE8l1i4UmVOoCT1DQQfWd6F4xwDXVU2lZrajcFmCjbTLdOknl6V6Lj+BF22NBU3kWJmGwdsgho7ZrD4DxS5wqvKeU+W4FwwJHlZSNjvuINNyiy+Dt7IG8y6JAB2uCMwGbfspntWS3HW0fSuspt5oGr1WSKNxnil1wG1sV2EYGORU4ntSVwkySs9fKB9V2+lbhU7x1+2G/wAPY9CyQekZ+s12rqthgCGtDGQ/tFIPaMQalOlTU4d/cwpAV3KzDA6FnmPNLH1gdqp4r43evNbNxsnPl23gD5VypWCZAsuWc2sCRBYmSBvsB9KY47+1egCzatBEUQSp0szRJYsMxyialSs8fJI+9C4pXThRq30mSRzgk78+9As8OxUkFVAxAnrGTvUqUk74H4CblxZYbwN95iT8xVvHLRHEvLm4y5JYadsHYmR9KlSiPae08N8LVOFnAa7JOkQAImPoK83wyWbaSbZdmYmSeS9+ealSucJW5fYw1oi2rSX6kDkeo7SKJd4e22jzXAdJ0wqwTOJk4HoKlSmU0OMDcPYxfc4wNCgS7ANJmYxQuL432q6tmAVROR8O/wBqlSpN/wAN/tOLVmbqljMtHQKIiTvIrzniXijraDWmKpdJbPxjO0j86lSsx7M+i1ux7ce1JIeYbmD6dBVr/BMiNpKj5H65mPSpUrQG8Ns3BbJ1gyNOllBUkx8XMjNegv8AittLAKW9GkG3jnp+fWTUqVmV/JeT99tW5AV31Yl4BUk7rB6d/rTNuwXDOYZEAHmJDw2IBAyAOtSpWkzvEPDFVyokDBHalOI411ABbUBIhsyN65UrUIzcSACDh4mfi2+HfbvW1Y8TuMtpbblNI23BAJIBnoRI9alSsyDXG/2hvW+JJUgrpJII+IaCYMGOW9YniP8AaCzfGu5adWwJRoOAOuCJ7TXalaiAQ4jihbYBdRiD5iNukgV6XgLFt7ftkDKRb1tbJlCNmAMyuZMZqVKpTN8I8Xt3OJAKMM9QeXU/tTH9prQ9q7BiQYBDD6RmpUpj2GbxvghQCWOl48oJ9YM7/pyrI43w+5aOpLh0mIEnYjmNqlSt8Sz7vDTkgZ6f8VypUrSf/9k="/>
          <p:cNvSpPr>
            <a:spLocks noChangeAspect="1" noChangeArrowheads="1"/>
          </p:cNvSpPr>
          <p:nvPr/>
        </p:nvSpPr>
        <p:spPr bwMode="auto">
          <a:xfrm>
            <a:off x="63500" y="-839788"/>
            <a:ext cx="2638425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6.66667E-6 C 0.0125 -0.00416 0.00034 0.0007 0.01059 -0.00601 C 0.0151 -0.00902 0.02083 -0.01018 0.02569 -0.01203 C 0.03298 -0.01481 0.03975 -0.02036 0.04687 -0.0243 C 0.05277 -0.02754 0.05902 -0.02846 0.0651 -0.03032 C 0.08125 -0.03495 0.09739 -0.04073 0.11354 -0.04444 C 0.12066 -0.05046 0.12812 -0.05416 0.13628 -0.05647 C 0.14236 -0.06064 0.14496 -0.06434 0.15156 -0.06666 C 0.16215 -0.07592 0.17448 -0.07384 0.18628 -0.0787 C 0.19948 -0.08402 0.21215 -0.0912 0.22569 -0.0949 C 0.23923 -0.1037 0.25468 -0.11018 0.26961 -0.11319 C 0.27621 -0.11735 0.28073 -0.11921 0.28784 -0.12106 C 0.29253 -0.12754 0.29809 -0.12916 0.30451 -0.13124 C 0.30954 -0.13842 0.31736 -0.14374 0.32413 -0.14745 C 0.3302 -0.15509 0.33906 -0.15624 0.34687 -0.15948 C 0.35434 -0.16596 0.35902 -0.17129 0.3651 -0.17985 C 0.36614 -0.18379 0.36562 -0.18958 0.36823 -0.19189 C 0.37239 -0.19559 0.37517 -0.19953 0.37882 -0.20393 C 0.37743 -0.21874 0.37586 -0.22569 0.36823 -0.23634 C 0.36632 -0.24351 0.37048 -0.26272 0.36666 -0.26666 C 0.36215 -0.27106 0.35555 -0.26805 0.35 -0.26874 C 0.33767 -0.27245 0.32708 -0.28796 0.3151 -0.2949 C 0.30329 -0.30161 0.29062 -0.2993 0.27882 -0.30694 C 0.25312 -0.30555 0.22725 -0.30485 0.20156 -0.303 C 0.19079 -0.30231 0.18316 -0.28865 0.17413 -0.28286 C 0.1618 -0.26596 0.1552 -0.25671 0.13941 -0.24652 C 0.12934 -0.23309 0.12291 -0.21458 0.11059 -0.20393 C 0.1026 -0.19698 0.08715 -0.19698 0.07882 -0.19583 C 0.07725 -0.19513 0.07569 -0.19421 0.07413 -0.19397 C 0.06805 -0.19305 0.06198 -0.19374 0.05607 -0.19189 C 0.05468 -0.19143 0.05416 -0.18865 0.05295 -0.18772 C 0.05069 -0.18587 0.04791 -0.18541 0.04548 -0.18379 C 0.03871 -0.17893 0.03298 -0.17129 0.02569 -0.16759 C 0.00642 -0.15809 -0.00868 -0.14652 -0.02587 -0.13124 C -0.0323 -0.12546 -0.0415 -0.1199 -0.04705 -0.11319 C -0.06389 -0.09282 -0.05157 -0.10416 -0.06216 -0.0949 C -0.06615 -0.08772 -0.07066 -0.08402 -0.07431 -0.07661 C -0.07292 -0.04976 -0.07327 -0.02268 -0.07118 0.00417 C -0.07101 0.00533 -0.06667 0.01366 -0.06511 0.01413 C -0.05921 0.01575 -0.05313 0.01552 -0.04705 0.01621 C -0.04236 0.02547 -0.04601 0.02038 -0.03785 0.0264 C -0.03525 0.02825 -0.03282 0.0301 -0.03039 0.03241 C -0.02917 0.03357 -0.02848 0.03542 -0.02726 0.03635 C -0.0198 0.04214 -0.00851 0.04075 3.61111E-6 0.04237 C 0.04809 0.04121 0.09913 0.04376 0.14687 0.03033 C 0.15937 0.02223 0.14566 0.0301 0.1651 0.02431 C 0.17482 0.02154 0.1842 0.01691 0.19392 0.01413 C 0.20173 0.00904 0.20607 0.00788 0.2151 0.00603 C 0.24704 -0.00717 0.20538 -0.00115 0.27725 -0.00393 C 0.31927 -0.02337 0.37187 -0.01411 0.41354 -0.01411 " pathEditMode="relative" ptsTypes="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AU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I live around rocks in  coastal areas  and bays </a:t>
            </a:r>
            <a:endParaRPr lang="en-AU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0" y="52883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3200" dirty="0" smtClean="0"/>
              <a:t>Vivo en las rocas en las zonas costeras y las bahías</a:t>
            </a:r>
            <a:endParaRPr lang="en-AU" sz="3200" dirty="0"/>
          </a:p>
        </p:txBody>
      </p:sp>
      <p:pic>
        <p:nvPicPr>
          <p:cNvPr id="9218" name="Picture 2" descr="http://t2.gstatic.com/images?q=tbn:ANd9GcTXOTvq_jGnwXF0fcU5s254rANmnUfbgLBKLxWd8G4R-5lO5-v0pOfOPuhu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71612"/>
            <a:ext cx="5035430" cy="387835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79912" y="184482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I am a sleep </a:t>
            </a:r>
            <a:endParaRPr lang="en-AU" dirty="0"/>
          </a:p>
        </p:txBody>
      </p:sp>
      <p:pic>
        <p:nvPicPr>
          <p:cNvPr id="7" name="Ebony Page 5 English.wav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496168" y="285728"/>
            <a:ext cx="1647832" cy="1647832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750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AU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My Population is 1000. I might be  extinct in 2014 or 2013 </a:t>
            </a:r>
            <a:endParaRPr lang="en-AU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Mi </a:t>
            </a:r>
            <a:r>
              <a:rPr lang="en-AU" dirty="0" err="1" smtClean="0"/>
              <a:t>poblacion</a:t>
            </a:r>
            <a:r>
              <a:rPr lang="en-AU" dirty="0" smtClean="0"/>
              <a:t> </a:t>
            </a:r>
            <a:r>
              <a:rPr lang="en-AU" dirty="0" err="1" smtClean="0"/>
              <a:t>es</a:t>
            </a:r>
            <a:r>
              <a:rPr lang="en-AU" dirty="0" smtClean="0"/>
              <a:t> 1000.  En el </a:t>
            </a:r>
            <a:r>
              <a:rPr lang="en-AU" dirty="0" err="1" smtClean="0"/>
              <a:t>año</a:t>
            </a:r>
            <a:r>
              <a:rPr lang="en-AU" dirty="0" smtClean="0"/>
              <a:t> 2012 o 2013 </a:t>
            </a:r>
            <a:r>
              <a:rPr lang="es-ES" dirty="0" smtClean="0"/>
              <a:t>puede ser que esté extinto.</a:t>
            </a:r>
          </a:p>
          <a:p>
            <a:pPr>
              <a:buNone/>
            </a:pPr>
            <a:endParaRPr lang="en-AU" dirty="0"/>
          </a:p>
        </p:txBody>
      </p:sp>
      <p:pic>
        <p:nvPicPr>
          <p:cNvPr id="8194" name="Picture 2" descr="http://t0.gstatic.com/images?q=tbn:ANd9GcTrjqHkOatUQoQl_ebNeh7nG2fNYvfCNu4aUHoXypiFlh6JhkU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2571744"/>
            <a:ext cx="5929354" cy="3962139"/>
          </a:xfrm>
          <a:prstGeom prst="rect">
            <a:avLst/>
          </a:prstGeom>
          <a:noFill/>
        </p:spPr>
      </p:pic>
      <p:pic>
        <p:nvPicPr>
          <p:cNvPr id="5" name="Ebony Page 7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267696" y="357166"/>
            <a:ext cx="876304" cy="876304"/>
          </a:xfrm>
          <a:prstGeom prst="rect">
            <a:avLst/>
          </a:prstGeom>
        </p:spPr>
      </p:pic>
      <p:pic>
        <p:nvPicPr>
          <p:cNvPr id="6" name="ebony page 7 spain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5357818" y="221455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81503E-6 C 0.02135 0.00809 0.04184 0.02289 0.06389 0.02404 C 0.19983 0.03167 0.31805 -0.01526 0.44913 -0.04601 C 0.49965 -0.05781 0.55069 -0.06636 0.60156 -0.07653 C 0.60868 -0.07445 0.61667 -0.07515 0.62292 -0.07006 C 0.62587 -0.06775 0.62587 -0.0615 0.62621 -0.05688 C 0.62917 -0.01989 0.62986 0.01757 0.63281 0.05456 C 0.62656 0.25641 0.63733 0.43561 0.53108 0.59167 C 0.51996 0.60786 0.51076 0.62774 0.4967 0.63954 C 0.46823 0.66312 0.35694 0.74589 0.30156 0.76162 C 0.26267 0.77248 0.18351 0.78358 0.18351 0.78358 C 0.10972 0.77711 0.03576 0.77341 -0.03785 0.76416 C -0.11858 0.75352 -0.19566 0.65364 -0.22622 0.55861 C -0.23247 0.53896 -0.23715 0.50844 -0.24097 0.48647 C -0.2382 0.42428 -0.24514 0.44046 -0.18195 0.38428 C -0.07899 0.29248 -0.02639 0.27144 0.09826 0.21387 C 0.12066 0.21456 0.1434 0.21133 0.16545 0.21595 C 0.17465 0.2178 0.18212 0.22682 0.1901 0.23352 C 0.23663 0.27191 0.25347 0.31838 0.28351 0.38196 C 0.29375 0.44994 0.27708 0.42982 0.21805 0.45179 C 0.18715 0.46312 0.15746 0.47907 0.12621 0.48902 C -0.02899 0.53711 -0.12656 0.52647 -0.3066 0.53896 C -0.43646 0.51029 -0.55261 0.42127 -0.66702 0.33826 C -0.71788 0.3015 -0.77552 0.24855 -0.80833 0.18335 C -0.80399 0.17295 -0.80226 0.15954 -0.79514 0.15283 C -0.78889 0.14682 -0.77986 0.14936 -0.77222 0.14821 C -0.76077 0.14705 -0.74931 0.14682 -0.73785 0.14613 C -0.7007 0.14751 -0.6632 0.14474 -0.62604 0.15052 C -0.5842 0.15722 -0.54306 0.17202 -0.50156 0.18335 C -0.45521 0.19584 -0.4092 0.21179 -0.36233 0.22266 C -0.2566 0.24647 -0.12899 0.27214 -0.05243 0.38196 C -0.05087 0.3926 -0.05035 0.40092 -0.05903 0.40578 C -0.0967 0.42798 -0.13264 0.45641 -0.17222 0.47121 C -0.23698 0.49526 -0.28004 0.51422 -0.34757 0.52832 C -0.40938 0.54104 -0.45382 0.54173 -0.51458 0.54566 C -0.55799 0.54312 -0.61632 0.56324 -0.6507 0.51722 C -0.65278 0.51052 -0.66059 0.48509 -0.65903 0.47792 C -0.65538 0.46196 -0.65052 0.44509 -0.64097 0.43445 C -0.63472 0.42728 -0.62448 0.43121 -0.61649 0.42982 C -0.59445 0.42659 -0.57274 0.42428 -0.55087 0.42127 C -0.47552 0.42636 -0.39965 0.4252 -0.32465 0.43653 C -0.26667 0.44509 -0.24497 0.46913 -0.19844 0.48231 C -0.18386 0.44324 -0.20347 0.50104 -0.19844 0.40162 C -0.19792 0.38982 -0.19323 0.3785 -0.18854 0.36878 C -0.18785 0.36717 -0.17326 0.36532 -0.17049 0.36462 C -0.13837 0.35514 -0.1099 0.33503 -0.07882 0.32069 C -0.06667 0.30821 -0.05625 0.29988 -0.04601 0.28347 C -0.04201 0.24855 -0.0408 0.21364 -0.04757 0.17896 C -0.05087 0.16162 -0.0566 0.14705 -0.06076 0.13087 C -0.06024 0.11977 -0.05972 0.07769 -0.05573 0.06289 C -0.05504 0.06058 -0.05226 0.06058 -0.05087 0.05873 C -0.04358 0.05087 -0.04271 0.04809 -0.03281 0.04555 C -0.02413 0.03792 -0.01354 0.03376 -0.0033 0.03052 C 0.0026 0.0252 0.00573 0.01988 0.00816 0.01087 C 0.00764 0.00878 0.00764 0.00601 0.00642 0.00439 C 0.00469 0.00208 0.00174 0.00231 4.44444E-6 3.81503E-6 Z " pathEditMode="relative" ptsTypes="ffffffffffff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10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96296E-6 C -0.00538 -0.03101 0.01684 -0.05787 0.02847 -0.08217 C 0.05087 -0.12939 0.07552 -0.18588 0.1184 -0.2 C 0.15243 -0.19537 0.18715 -0.19583 0.22014 -0.18449 C 0.29201 -0.15972 0.3507 -0.07916 0.4 -0.01111 C 0.41337 0.00741 0.42743 0.03681 0.43333 0.06227 C 0.42778 0.10348 0.43247 0.09283 0.3967 0.13542 C 0.33646 0.20695 0.28906 0.23125 0.21007 0.24445 C 0.06007 0.24167 -0.00226 0.25371 -0.12326 0.20672 C -0.14392 0.18079 -0.14896 0.18172 -0.15833 0.15324 C -0.16267 0.14005 -0.16996 0.1132 -0.16996 0.1132 C -0.16823 0.10209 -0.16823 0.09028 -0.16493 0.07987 C -0.16285 0.07292 -0.15434 0.07362 -0.15 0.06875 C -0.11042 0.02524 -0.08976 0.00579 -0.03993 -0.02453 C -0.02448 -0.03379 -0.00972 -0.04583 0.00677 -0.05115 C 0.0257 -0.05717 0.04566 -0.05555 0.0651 -0.05787 C 0.10573 -0.05277 0.14653 -0.05069 0.18681 -0.04236 C 0.20017 -0.03958 0.21267 -0.03194 0.225 -0.02453 C 0.23993 -0.01551 0.2684 0.00672 0.2684 0.00672 C 0.27622 0.01852 0.28472 0.02917 0.28837 0.04445 C 0.28663 0.05324 0.28594 0.0625 0.28333 0.07107 C 0.27917 0.08496 0.25382 0.08403 0.2467 0.08449 C 0.22726 0.08565 0.20781 0.08612 0.18837 0.08658 C 0.04427 0.09074 0.1467 0.08681 0.0467 0.09098 C -0.02326 0.08704 -0.07621 0.11783 -0.10486 0.03102 C -0.11076 0.0132 -0.11371 -0.00601 -0.11823 -0.02453 C -0.12118 -0.09074 -0.12639 -0.11967 -0.11163 -0.1868 C -0.11059 -0.19143 -0.10503 -0.19004 -0.10156 -0.1912 C -0.09549 -0.19305 -0.08941 -0.19421 -0.08333 -0.1956 C -0.04444 -0.19375 -0.03993 -0.19791 -0.00833 -0.18449 C 0.02465 -0.17037 0.0599 -0.1625 0.0901 -0.14004 C 0.14219 -0.10115 0.18351 -0.04467 0.2217 0.01551 C 0.24774 0.05672 0.26302 0.07616 0.27674 0.12431 C 0.27778 0.13403 0.27899 0.14352 0.28004 0.15324 C 0.28073 0.15926 0.28247 0.16829 0.27847 0.17107 C 0.26858 0.17801 0.25608 0.17431 0.24514 0.17778 C 0.17934 0.19792 0.11615 0.22593 0.05 0.24213 C 0.02552 0.24144 0.00087 0.24561 -0.02326 0.24005 C -0.02674 0.23936 -0.07361 0.21042 -0.08333 0.2 C -0.14062 0.13889 -0.1875 0.07223 -0.2033 -0.02453 C -0.20451 -0.03912 -0.20555 -0.05254 -0.20833 -0.06666 C -0.20781 -0.07708 -0.20816 -0.08773 -0.2066 -0.09791 C -0.2033 -0.11967 -0.19253 -0.1368 -0.18819 -0.15787 C -0.16927 -0.25023 -0.14392 -0.34074 -0.11996 -0.43125 C -0.11875 -0.43564 -0.10694 -0.51319 -0.08663 -0.52662 C -0.05434 -0.52453 -0.0224 -0.51944 0.00677 -0.49791 C 0.03368 -0.47801 0.05903 -0.45902 0.0901 -0.45115 C 0.1632 -0.43263 0.23299 -0.42291 0.30677 -0.42013 C 0.3401 -0.41713 0.37413 -0.41319 0.40677 -0.40231 C 0.42847 -0.3949 0.44948 -0.38564 0.4717 -0.38009 C 0.49375 -0.49189 0.56285 -0.68402 0.47344 -0.71782 C 0.35781 -0.71713 0.24219 -0.71921 0.12674 -0.71551 C 0.12379 -0.71551 0.1092 -0.70162 0.10347 -0.7 C 0.08403 -0.68703 0.06389 -0.67662 0.04514 -0.66226 C 0.03611 -0.65532 0.02969 -0.64629 0.0217 -0.63773 C 0.01528 -0.63078 0.00764 -0.62569 0.00174 -0.61782 C -0.01701 -0.59282 -0.02674 -0.56388 -0.0349 -0.53125 C -0.03594 -0.52708 -0.03871 -0.52407 -0.03993 -0.52013 C -0.04253 -0.51134 -0.04444 -0.50231 -0.04653 -0.49328 C -0.05347 -0.46365 -0.05677 -0.43287 -0.0599 -0.40231 C -0.05764 -0.36759 -0.05642 -0.33263 -0.0533 -0.29791 C -0.05174 -0.28125 -0.0342 -0.22314 -0.03333 -0.22013 C -0.02292 -0.18588 -0.01163 -0.14953 0.01007 -0.12453 C 0.03177 -0.09953 0.03958 -0.10254 0.06007 -0.08449 C 0.08802 -0.05972 0.13177 -0.02847 0.14167 0.01783 C 0.14479 0.03287 0.14879 0.04723 0.15174 0.06227 C 0.1533 0.06968 0.1625 0.0838 0.15677 0.08449 C 0.10764 0.09144 0.05781 0.08287 0.00833 0.08218 C 0.00747 0.05764 0.00955 0.03264 0.00504 0.0088 C -0.00156 -0.02592 1.66667E-6 0.03959 1.66667E-6 -2.96296E-6 Z " pathEditMode="relative" ptsTypes="ffffffffffffffffffffffffffffffffffffffffffffffffffffffffffffffffffffff">
                                      <p:cBhvr>
                                        <p:cTn id="14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90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55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239000" cy="114300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AU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My enemies are Sharks, Bald Eagles, Bears, Coyotes and Killer Whales.</a:t>
            </a:r>
            <a:endParaRPr lang="en-AU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45224"/>
            <a:ext cx="7239000" cy="1412776"/>
          </a:xfrm>
        </p:spPr>
        <p:txBody>
          <a:bodyPr/>
          <a:lstStyle/>
          <a:p>
            <a:r>
              <a:rPr lang="es-ES" dirty="0" smtClean="0"/>
              <a:t>Mis enemigos son tiburones, </a:t>
            </a:r>
            <a:r>
              <a:rPr lang="es-ES" dirty="0" err="1" smtClean="0"/>
              <a:t>eagles</a:t>
            </a:r>
            <a:r>
              <a:rPr lang="es-ES" dirty="0" smtClean="0"/>
              <a:t> calvo, osos, coyotes y ballenas de asesino</a:t>
            </a:r>
            <a:endParaRPr lang="en-AU" dirty="0"/>
          </a:p>
        </p:txBody>
      </p:sp>
      <p:sp>
        <p:nvSpPr>
          <p:cNvPr id="6146" name="AutoShape 2" descr="data:image/jpeg;base64,/9j/4AAQSkZJRgABAQAAAQABAAD/2wCEAAkGBhQSERQUExQVFRUUFxoYGBcYGBoZGBoYGBcYFxoYGBoeHiYfGhkjGhgXIC8gJCcpLCwsFh8xNTAqNSYrLCkBCQoKDgwNFA8PFykcHBwsLCwsKSkpLCksKSwpKSwsLCwsKSksKSksKSwsKSwpLCwsKSwsKSkpKSwsLCksKSwpLP/AABEIALsBDQMBIgACEQEDEQH/xAAcAAACAgMBAQAAAAAAAAAAAAACAwEEAAUGBwj/xABCEAABAgMFBAcGBQIFBAMAAAABAhEAAyEEEjFBUWFxgZEFIqGxwdHwBhMyQlLhBxRigvFyoiNDkrLCFTNT0jST8v/EABgBAQEBAQEAAAAAAAAAAAAAAAABAgME/8QAHhEBAQEBAAMBAAMAAAAAAAAAAAERAhIhMUEDUYH/2gAMAwEAAhEDEQA/AKCafEtR4eUEqbVxe4sOwAw9S1aA79Yj3a8Q3h2R6nlINvU7APqT4BoNSnqXfQRJs6jjvpQdzxhkFTUSeYPN4A0q07owu/wmCStqVbhBFRaleDxQCcMubeAhC5yQWryfxgzO1CuQSOZMCpZZnrv8ogK8ks/VJweCQoBmunddEJMlWRD7RSJk2dQJqltxPoQDVTmOA4t4QSpx+ly2zziusFLVDaBJPdhD/fts4ecUQVrOKS21vCFAqFLgIOjD7w1U/Op2sG7xEBct3IAO0XTzgBTKLUF3h4vDhMbEvu8DGCaKlxTYT/MQlSdr7X7oCApzVyNKHwjGSMIFSw+H9tIxQJ+rg0AS5hGD9nfE3y2Stn3iAg6PsIgVoGF0bQUwEpmnAhIbJ3MQlbmo5NES1NgBwbzhxD4ht3owCZkynVbwivfW5YvhsHdFxKU7X3DyECtFcVcBAAhazi/rlC514vVtwHnFr3gTm52tACYdkAhILOXG3ZDAQ1FE9sEua4oUvtI/mBSkit1I3QEGUNTv/mBvp+s4/V2QxU0fUOUJNolj7+qwBlsanYIFU4jAKbeKQyVPTkocDSGlQIp67YCiqaslgktm5PZTshsuUrFmfLMb6iLRlPp61iDdzuwwT+bIxAbfXtifzQOQ5gQmYfpUk7695AhomACrHcH7hASF7qbXifeF2ivMtoA6iHO0MO2Gy7a+KFDc3hjAGt8q65dmcAEFjgDsHdgYalTjBXF+8wN+lAOLnlAVyggVUd2J4wyW13AhIGLt3mHGdTTh5QhckKLlI4pL/wBw7oghM1K3CFimhDtrjWMVOSkOTTUtECWE1utubypBoQMQSeL98UJ/N3vhUkjaXb7Q5laD9p8GgwgP8NdwrGBIFHA0GHGAA2Z8XO8mMEoChBJ0AJ8Yaq9q+4+cDfUMC4fM17A0BHvRgGfRw/eYFRNGCscH9PDSTnX1wgVLAfqjfsgAWEv8JfYaxmRcHn5QaJhoxodwHhArmVLlI4h+/CAgydHZtT5wATXB+/tjBOwPvP7AR3GDFpBLMCdo+0BJA9feMupOYbuPEwd86AHdAsTiAfWkAC7ECHIJGlSPKARKAFLzaAHyixLkaADcG8YmYlTHLbQwFQk/SeIAHFqwUhTk0B3Q+Whhi9dPtBpUQKlQ4O8AlSNE1xqYESw7lI4F4aqbtPAQgl8X5HtgGiWDke2FkHJJpvHdEgHedhA5wz3TVdjnX08AtlDTYG8zA3BjT/SO+DVLJ+Y8hEKSad7kdwgFKmDfuT9otIlvgP7YAuofEeBP2hQsCRqdt4+cA9E8EsLpIyBEMmLAAchO9TQmUkAYp43WG5gIT71iWmJA0Sx5MDAXDOBGKS214EKGNG2ExXmTW+I3nyul/CMTKSapv8VKHZEFlM1BqGJwcg+UCpQO04Fhh62QKUkOWJ2OfXOFT7UnArRxUH5feAepk0cA8SeRMZ7tODjlidlY10q0SiohJS6fiZKnG8tQGsM/NygfiTxeC4uLs4xF19wfXXwhSpZ/SG9aYRCJkpRotB2FXg/hFpMsJwIA2U7YqK4WRt7B4RikE/8Ajr+l+fWhpkpO3eX8YgSxlhv03QApKsCpO5IbuJ7oYZANXFM7xpyEEQdQ2x4WSk5kvo3lAM92TtG8nshaJbZD/SfOJTY05Ibaw8xBmVoCaaD0YBBlyyR1UnbXs8oNMtAwcasVNyMAsPS6+xh5MIMOMrgbNQA5kgAQETJgSl1FkAOSoUG0nAQCUS5ovJIWBoolt4oRxEch7ZdOhaRKlzEqFCpQLhwpwkEPQM9DpHrX4XdAWWZ0bIC5MsqUi+V3QFkqJL3x1sGArgGjn1/JObjpzxs1y1xA0G3rRgmpBLY7ATzjr/aH8P1y3mWd5qRij/MH9OAXuod8cUu0AYCbi2DNXbtjc6l+MWYYqeE43q6JPfBieMnPaeUVjMD/AAv2QSXVW4O8xUPUgmt5Q3N5Qd4AVKuLmI9wRs3D7wuZJSKk8MOwmAJc1ODE90E4NAH7YWFpLUPrWMQlquW4N3QDCN3MeUQhBxvAba+cMQzYlOx4x06vzJ74oAAvW6dxbsiFyxiRD7o0PNhygFNoICokofCsNSBne5/aDIbAB+EJmJV9bbg0RTDLSTWWniH73hgUkfSnc3oRPuwcFP8A6m74hCzWoI9YVeCCNRSu4B40HT3tEJR92g+8m4XXLJP6mNVfpFdWwjcT56mUErIUQQCAKFqEUyjziT0bbELuolTFLBxlpKy+LgpBL5xjq41zNbywykWlxaLcZaqsm5el4FmKV/UwoknMXnjZWr2OsqUEjpKUSHIPuppSQH0ScwBT6hsflbb0dbS6plmnipJJkTAK704Rq5tvLkFxq/jHP7+u3+N1abLdWUpmhSUlvpU39BUWIGT4uKRWmoYkX3D8xucseMWPZCVZJ9pSi2zZkmWoNfSUsFZBalJUyDUOBQkPSsewTfwm6MIp79II6qkzrw3i8CDrpEvWGPFQspqFQ2T0xNRgrkWjv+m/wRWkFVktKZgxuTRcVuvh0E7wkbY816Q6PmyJipc5CpcxOKVBiM+IORDgxZ1vxLG7s/tfOT8x41i/Z/a8P10h95HZHIpmRN+NeVTI9Cke0EstUp7RGwRaEqDghW6PMkWgszlsq4PmIsyekFoNCY1O2bw9HCwcOLXcRGLmhOIPIltscfZ/aJbNertAOG/jFG2e089ikKSHo4QkNiOrTqkg446EOYvknjXT9Le06JADddRdkhSQzMXUGvAVDGgNWNI4Xpj2nnT3ClMkt1U0TSuGdQDXZoI11oml+3Uk7YSERi9Vucxa6PkBSryxeSMRmc2ZwSNWILF8o+gPYidds0kDFMtAJ/aMY8c6Tspl2eXLUhLSiU+8SFBXvJqEzFJWb10pChQgP1RHoHsx026EKD3VBwGy7iAQ3COdlrc6exdHWxwxjnvbL2R948+SOv8A5iQ/XAHxAD5x2jaBE9GWlSgD46x0NinqwNYktiXK8gU3oCBKxgFdrcqR1/t97OJlomWxCxLSkFU1NA5+pDhipRLXaOSCKkv5kenZC2HvFprRwUjU1JAw7xrHonUs1xvNbeaKtfA/cCe+Fps9MjxA7i8JsfSUokBNoTeYG5MFxVWIxY4Ea47YvqBdr6qZJIHMUMaTCRZVZJSOZgkyCKqDnRvtDGyBO13P/KJVeBo/AP2ViIXfIGAA3DvaFKnq+nDRgK7X8IcucQMJnJohE86EHRxTmT3RRMmcohyw407fvBG0DV+IbsiFzNW4sYy+TmRlQADfqYAUTHwJ7DBgjX+0eKYWpShrwp4RAnHQ8/vAN9yH63aXiU3NG0xfsrAJnZG8f2DDygFzkvRgRU5HfAWlWpKaAHkTGu6RIUy0khacOqUuNH10PCDWtGIZ/wCoueVIOXNGtNDMNIgudCe3c+VQzFEDUx0yPayTaRdnoRNBymISoB8WCgeyOKtfRImAlLheuKT/AFVfiK741C0rlqZYKTlodxwMYsn63Oq7hX4X9FzlrmATZZmYIlrCUIJzQAHA2EkB8NOJ9qPZu3dCqEyzWmb+WWrqqSWZVTdmoqi8aspmUxwNI6HoDp8JIvHRo7ddvlWiSqVNCZktYuqQcCPA4VoQQC4YRy6ljpOteFj8Uek8Pza/9Mo8upGmt/Ss2eszJ0xUxZxUouaZbBsDARb9tPZg2G0qlh1SldaUst1kHInAqSXSdz4ERogtosz7Fq2YhMKRNhiSI0gkqhoV2QoIPGHhaQg5qNGrQamnL7QEmYfWEAuviNYIKBTgCe4Y0gQd0Bg6NWtN4IWUjMJJZsiRF72Z6MC7XJSprt68XwIQCti+pSAd8dJ7F2h0KGaT3xvp3RaDMROSBflqqPrSRdUk7WJY6sM4i41vtJYryilVUzkFLu7qQRUHAsFoII0ih7L28rQgKLqlf4Zcks2BG9I743PtJLJk30h/dETEmpdIe9uBQo8hTKOCsfSAkWla3vS1qU10PeBUaiodi+mWrRrr1XPn3Hvns9ajdGyOssc9htOUebezvtlZJUgzJi6hJUhCQVLWzDqjeQKkYtkWX0V+JkudOZaJshJLJJAmOXaoT1gAaUBHOOWOrrfxOkqndG2gIBJSELYC8Tcmy1ENmboNI+cJks1FWODNkKF2ctdrsfMx9ZWKWAlzm3PZHkvt7+GwFsUtH+HKtNUqSkFKJzXlImJcdRd0qBBxcAaub+JY8mMogAsbjsotreSHbLqqycm8KkRuuhfaWZKACnWhNCk1YDNBIN0jFsC4o5cbG0/h1PSVOuzgFrqipbMp+sE3CtnAwwLPjXd+z/sKmWu9NmJWU1EpKSEO5IvKUQVpAOAAChed46TWdi7MtISooBClAkXXSDTGhblAqWT8SVbikNzD0jb9J9He8eYnH5hjUB80u7PXBgMKxopsoOCS2GCiQOTjOOzibLmnDHie5okrUHoDw+8ImzHHVU5fMOeFGG+Ilz1M4FNaEf7h2QD1T1ZJfi3c5iRaC1QBx+zwtUwAv1a6H7xkuc9G5EGAP3p38Iy6+AHNvCJUw+rcl+8RXWoP8JO9RHeqCnCyoAcvzJPMwH5KXUgDkCex4lVkzTcG4nuZu2IKF6Etpe84iFrSlvlTvTM7sIxM1LP71I4XRyAeHkq/lB46RXnWkDFSDs9LgDF1wpSwdpvN2u0ZNZYKb6VA5Co515iBTaZZ+FhtdIPYXgD0igENMfIgBKuZ+8BStHRakn/DdWzPhrAWP2mVZFXlIKgmqpZcONtHG+NtLtaFUCq6CX5JMRaZaJgurLthTrDcflMZs/pqVyXtX7cTrfLCVhCJQKVe7QgABYSxLsVHEs6sG4cgpLDYc/WEdd0v0L7pV+6VpLu3VvBqFmLEFiRmBQihjmZ8sAulm0x5497RzzHWXQiQwqWrWlcOfDbC7xw8K+qeng1zzjsqDUM5owwGzbpFcmkSNLEucQXxYiGSljsO3KmYzaKZT2d8HdIJGhI84upi2hXr16rGKW1XhKT2b/QhjvSCOh9n+mpcv4gQTmHKeIxG6orlG3n+1oJAlv2MfGOFlpILa9+nhFoOMaN/MWGvQ7B0oJqCWJLMpIaoIIJDkAAgtvPGPP7b0KZcwICkq6ykklSUh0qAJc/Dlix2M0bHoq3FCg3B8KiNn0hLCzNIoJg94AML6UEFCiTi7sanrUAcPrr3GZ6rTdCWVUxaQh2Wkou1N1SgSEuQB1l3Ti/WOkbzoiQUKSsJvXFS5gTkQk3mwxyrmRoTDbF0eQJd837pHVVo4cMAGa8avklsAY3fR8sJnkOGUSMSRU4poW62ROChhVsY1vt7PYrYlSbyS6VF0mlQrrDdiQ36YHpKwJnylylUC0tVwxdwaHJQB4bY4H2d6V/LTAlZJlLDhSiOqtJANAA4LMf1ZVr38udeHrfxpnGMxr682CVEv8Kwq6p3F2YgiWodU4kh6DV4aZdz5WAwUF4hKgAfqcEs4wbFMbfpewtaJoPWE0JmBOAvhLECpJJIcBtd8UEoqQwIOBIGBGLAfDjybd6JdjhYxM5IqHcnDGmKg4NT1XwejjNtRaujykmrpOBDAi8LwCuqEuQXBo7HAggbD3SVVSwvHFJNCkApYAUe4cHCgNQ0XZcj3iHIS46rEpoVBzLIGLlik5l2OAijm1SUjrAJcOXuAhicGL+OUVSf1Dgmo7wOUbTpFJAcnq4mtBoSw6uY4ZGNWtCXrdpT5eTRUDeByCq5ljyKYNdcmGjAje8GkD6m3eUT70Nlsb+BBCr2qiOKW3QN0at+4DwhiwDrzOPKBVJf+RAWZckhyxG56+tYibMTQFy+gPbddorknILOw6cT4RgQpi6FjYCmvNoisNjlk/CNX6rtrDZcsIwduGPDGFFCz8i06dbuAMEmW1Sk8Srs63hBDyNrg7QMOMSmmQGwl+9XhA3hV0q7PNzyiSgaMNoDcTdgMmAsK8AaeuEAArNTb/tSFmWSaJDfVefdgggQaUKzu8W7rrPFEmSpQZV1STiGO8HFwdscn057KGplpvD6fmAqaBgViujjLSOs/LXRVQGwsMzSg1buiZdnNeq4zqWrqDu0yzjNmrLjya0WAy13V1QcFBiMw4OwioLGhBbLYWboN2BVLqCQklYPVN0uAkvUgECobfHedKez0ufVgleZFX3sH/jA0jlembPMlMlUu8FmqiHKiQUscAMTVIc0dikRyvOOs61r7RY0SSwUbwDLN2iSSWCHD1CR1m+ZQAhSbG6UqbqmhI2FyWIBZi5Y4EmkFOkKSyz1wU3nXgXycvUFJD1GAOMLmrXMF4uE65A3g+gNKsHpQUYRGlNcqvLZTwDVrviLjGh7XapAJ4h/Qi7KvEAt1S9TgQGodSNo0fUAJRYUGADDcatp5HEwFZaa7cYYEFto7jUbMXrtiVSzWjMK8Bj3/eHSZLpyHCgxIbtpnFQMk0f1s8eyOm6Etl5krqmmLi7RsQxAIIBroY5xUpnbAbtSmvrEw+yzmz4bvs8alHoUuwpCkou9cfE2qQE6kFzkCwDB4siyBxMUkPTqgAslqdUBzhlg+ODq9kl/mKEuRQ4l2BY4vyauTuY6CZZihRJY4AAUz9HPbGsYLt8i+gLSPiTfG26FC8p8gXOpfaI6D2W6QBlhIYhIoQQpICflcEukAoFdW2QhKkzJfXSDdrU1SQCQQCMXd2OYpGiRa/czOtcAUUqSohRYFwAWIZnd3NKMA8ZsWV1PtMhN6Su8EsopqkOoteCHye6aBnKU6CNZ0rY2JIohQDOAAKECpoAag7GLZxup0kWiQpOJooAH6S9MdowasWEy+pdYMlXVIIyJrhtIba2yEpY5hMrrjqEsMqOlyxYPRgRXUEijxZlsFMDgmtKKAahOqVDPBjldZk8EukKAZXWvMbrdV3CQ6rxQyTQpSCXd4NNlqVKQ1wuFFPxH4C7DrJYfAGOjRtlQtyLiyboDOoElsXJo+rul2DFg1I5Odb0l3vFn+VQD4nIPVvvHWdPqokfD1iQCGcFLlw5BNbtNoLFNectqKgZgVckYkkOMixThs3RYzVJM0GgChtAIfjCpi1p+Hrf1F+5u+GTLMTgkE7+GkQmWrMAboogWtT9ZFP0kdxx5w0TE/q415MaRCZZzNP6fLLhDBKbMjgmATJ6QCwGWpI2pSPXCHqUtnQpStrjm4b0YTKklOBPYfXGCTLarKKs+qntyfhEQfvqVN05hR8QowyXN/WDsCgedfCB9+DRuAUnufwgVztCvglKu057IA1ziMEPXJVO4nuiLhU1VJ06oLcetAfnB8yVA7kvxCaw9FpQR8YHBiNkAj8gnMlZ1JUeRYsIWgqBIDJH1CvaWblFpa0gteHMOeAgVlJxu69Zh2GGCmiQFF75XVnoW72i3Jc0vKDHMJxoK0J0x1jEJSTjLffLOjDv8ocmzHNjuUNoahFMMuyAiWo1BO/EEY8G14wu0WFExJSoOFUIYVpo8WRKUNQ2pFOyuGDwRO48R540grlbT0MUgpPXllyk3QVJJXeNSxY3ljCjk0LRrZnQqTLTdosDrFRozkuK0QAUYsAVCjEmO+Um8/wDIZwPW+KSbCEqBSGIwLZuSNM/Dji8tTpxnRfspOWsVEtP1u71xAFTXaMMQY7vov8PbL7oAgzVYlSlqD1vdUJUAAHzc5wUlyLpqRqaswavLHWNrY7UpOdBl6rGLy15KSfYexEXDZwGzvzL4fRV8lucaLpr8K1ISpVkWZozkrYTNlxYZKyCcCAS5Ykx6ClAUHFNmHr1wfINWOGej78GeONtjc9vBJ8soVMSakoWON6+HcUy+2VNCeuwo5IAxxFByH8R6/wC3/skJ8hc9KWnSnKiB8aAA76qSliDibpDx5SuzhkN8T1LOxcEYY0HAR1l1HQfh90yJVrRe+Cb/AIZfB1fArgu7zMeoW6WJhu8w9dzDWo8I8LlKKVMMQS3DDdHY2VRUlJCXeuKQK0JwpgY6Ss9PSkSCkOQWGL6bRlrXTCNeuW6WvOGUbkzHA1FK/MznPnykq2TtKbVzd2ZIbKghqrdMBBdmw660NnTFvWEVnXoPRMzFLhqNsDYKcnIcWEbaW1C7EYcXw0NcdI8ukdLzjVM+clquFA4Vqfd4ZMT9r1m6ftaXIn3sv8REtWWoY4A55RMXydbbpov3S6RUFlMljTDDcQ5G14ozCFJvi8ZYxIDukIdwDQuyKMzj4shpl9PzlAXxJUoVCqS1PVvmKS1CKM4GkRL6YmJdRSkGpf3qsS7k3VB2BLVGsaxnW2tyzcMwgACoKVKukkGmbjFyoB2ANcOUUoEmjbXBfeC3dFy1dLLmi6oJbHqrPW6oDtXDVvONeuaBSgOhUOWHKkaiMXMbIHclPmWjEOS91hw/9afaFfmBsB0x8BlDkTx9SQdpSk9rQC5zEsSo1wBLN2D+IAdHg1ZXM+Biz72rEpb+oE8hzhc1CTg24KAA51gBNqliilJBf6kjx35awK7YgYFR/pF7tcDthSZJNaAjRNeAcwYAGJFK1YHlSICVbUUN2Y+hFeAF70YV/wBRR9Kyd3m0QZ6DgpKf/r8SYwWlCcVhXBH/ABgiUe7NcCfqRV97Y7njDMlcd5x3EAD7wK+kJZDXi2gJHYfODlWgKDErp9SArk4PbAFLmJFEpU2xQI5O8NNrcAXSKZnvvGKglywXvJOwXQoDUjqkcoIWpF5gtDPkonDJQeh2wD0WgYsC/wCk1xwNwjZxjZ2ecCPhYV0AYY9ujxSsqklyAhT5pUToasqnPIYRdk7nzFa1O4NBSCsPgNzV4U0rx2wJnkYXW2to1SE0zjapQEveSKYi6z5VORduZina7KPiSkg/ESasHwwqMQ+dMjVoWg3qGhOGJ7Czb9h1oImDhq/8t64oQFOw0VkSMKFm3jjFiRZlAv1RVnOQYhsMxuZ+EBaRIDgnDAk9rtvy1jZSrIolwKB7x0A1OdO7nRowYUL8nLNqW8I2VgtagGSzuWxdwA9RUVD5bTi+asc9010rbLPMJAAQFUSQFuHZ2BCmLFiKbRHY+y9rFslhaUFJDBQcEOc0qHxJxGAIIYjXb2SSJ6GWlKkkFwxuvjnUFzg2bu8NsPs3KkrdCANt5Th3oHJoxIjj1NdZ6WpXRjBixFcdoGW8DnHnPSf4JEqeTOASpVUrFUpvkkpIGSWYNiPiMesCMeMz008g6d/Bu57xchd/quiWtIJvj4mUeqQQ9FpZ1DRjy/RdnmSU+7nIVKIOEwKl0erFQZVRU4bY+g5hxo8VDJkzFJKkoUpIIDh2qAoAHCoHKNSs2PFTMbAA6G8KetsALSoCiEA6gh9cq8dhj1np32TkzUKUhIlzGLKAo73iVIFFHJ2JrsEeadN9Grs8z3ZmFVAQpNAXwfQ0NHLMNY6c2VzsxQWu/Uh2OZUe0kt94cmXklTV0B8H/iKhtCyoOtROX8Ph/EMQlQHznD5lUBxwJOQx1OeG2VtZINSmlD1Kvq/1ccX4T+XLJAvNnQMGYlsVFIx15xVFoNSFBLH4rxpr1tQMnrszOWy3ImBSSMU162NReBCcg+9ooObY0h76A7uaGp1dsXfnAmSjcGzqwyoYWpIFA429UYbbxP2baYwTAwBuku+TcEgAg7oBqZaGoUniRswYvpFlNkP0in9XiN0UF2tafhI3puggszu6iOXKFKt8xX+apwPqpuDEAcoC+LGQzBLbiexxk+cLEtQ+VA/afOKSbZO+tRG2vKj7a0hn5uY3xY6gVrDQczpE5oYbVAdkQLYjaD+j7Bu2JVNIohLftftZh2waVOBTkkA8HMAtE5IzVXa//Ad8HeSr5yOB/wDUwyWRUFgcwVpfjWJVZVEZAbK9mEBWnSmFJo/dMUO4Y7A0KMpQFTLbV1571CLH5NsCsnQFTcqCESbEQS4TkwKQ76lRDmIK6ej0KU7SlnDAEciC26CtXRtwOJdnSUs15KUgDj9otzJG1g2CV3RjoAB6zhCrIgDqy0viD1XB1rnhEFNNomP/ANyWf0y0oNM8AojcdtYEWq0qchSQMPjupY0YApetcDWtMo2CbQs5qSG1YHfQ8v5hM6QpTuTt054dgxgBsltnyy/vZUtvpWSXOwuKY7IdP6XthL/mFlRL9UpObhgDvchscTFBfRKU0KlJH9SE5/0l938xn5AEYzFHatRA0BCboPqsPYtr6ZtMsddebVSBtBZMoqH+oYs8ayZ7UWj/AM5GOEtLDc9PGIV0WkZja4UD2kgNxhZsCgXug44gZvkQ5OyJtUSOn55NbQa67MyyKQf/AFJbk+/mqOJKZ60g5ahy3fEJSB8SZjvqW7Bh3Q1gTUEtheKz4ULN55xPYuWP2jtJT1LVaBsTaJympoxphmRSNnZfxDt0uirSoj9aZSyP7QXrWtY0SUXh87DJ1NTeAO8QYs6hqBvA51OyrRMa1vrb+IFtUP8A5SkvTqJlI5G6S5GhjV2npKfaCDNtM5TYXllhk6UukZ47eEIlUDpSHyJqMdlOENkSTok7qPwZn89kakZ2rdiJQGQtQGYSVpB2lixLCLqLYr/yLOz3it+p5RWTLUPkPEZcICYtYxUB+xR73jaNibQtmC1Npfmd1IrFN3G6NpKU96gXhMpcw0Cyd0tI7wWhn5ZT1KuY8oaD96CKEH93k8EiWg4JTTOvflziUUzc7ST9orqK1K65F0fLk+3AdkUZabRLapFNj8teEVkWiSauN5Qe9osTFJpXUMBTuMR+UTp2QQ5NxnvpIOBenA/eMVJLdUPxvDsUIFFgatdpB76xiUIDhgltlOWEBBT1musc7pII4HDnDPygb5v3B/AwBtCUkATANEkpbgCadkWDadWO0eTEGAR+QQw2aeGBhSrKjb3eMWUz0nHHKih2nCDK06j1xgqsZwf4H4mMKUrP/bVSmNORyhRmTcGof1eELImZsd5pyiCwejknCWRxSK8MIiVZEgllBJzZTnmCYCWlX6G4njiBDwjcWwq/e8AfunpfJP6r3jjxha5AHzCnrMRNAakdndjE8eX8QANtr60jFTBt7O9jBNspsHmYm8M6dsAgr0D7aeNYBi9Sw0AJPNy3BoeTp62wJV6pBCvdpetd47Iy6MgBtutDFqb6hyEQ4+/mYKWoPi3IeNIUZKQaAHggeEPKkDNPf5mGoW4e8G2FhBFT8uDgNuAr/Zjxgk2JIq3YPKLSV6EHtgWJz/t+0MAIlJGHckP2B4xMpOFxFdMf9sMcAVUOwRCrSkYqA3nLU0iiPyqDmQdpJ8RGJlIHzJOy7M9ejDQsavuftYmC/NSxQqCdinHYa9kAN5P6TuUoHtgwXa6WrpnvCi4ibRaA3VBV+0pHMp7ori2rH+XTYl/9wSIKkqUFYqbVgR2gHvglrDYq5t/uESelnoUDk54gBn4xJt5wcJye63aKDswghAtyDgSC2ZvcTcUSOLQ5FsSW6yf7q8wYFU0/Uf8AS/bdMAZ6UioOtEprtusKwDxOH1jc5PZEe8zvpbYlVDrXDlFZPSUs0Dg7QUg94EWEqScacX7wIDErDOCScvm7SawKlKPygtq33hq5eLEHgWPIPCileQlneVDugBmWGWfiCRxTXg8CiwSsmHFu4w5K1DEJG5z3iFzJrVvb6/YwU5MhOS/XOC90Bmo8BFZNqd2PL/8APjGFavqUN5J8YaLHvmc3lHeFEcg8YideFFAftUPAPujUyiynD1xh1snFLEGu2vfE0XFA65fSB34RCLS2Kkq4E9o8oAzCzw2+e+KgvzSQD1Q+rluTUEYmZewYxGnrMQuZNOzLIawDSD6+8BdOZHEA9wFYYhAcmMeASuW9Cumxk9weIShKaC9tIKnrtekTNQGJziVywKh8dTECQhAwlnk78TXtgww+QDe0W7vVeFWZF4OXPEwVUm2ljRA5gDzMJNqUTVA0c/cxtJ8lLYCKc9d0BtuWyAlMxbVpufwLwaATgSNese5Q8YhE4kVMNsswl8KHQaRUQUHNi3BuUCiUXLpOP1Pnowrz3w1C6HDkIxBo8BCLBiym3h/CETuiQTgCTsHdF0IBBoMIn8hLxuB9lMhAUkdG3cARufw8oJMsjXik4wi1IZ2Kg36j5xVXblpFFniX74g2akHMPtEB+UOIccKQdmtCiKtgch5RdSpyAcCfKKNYlCwfhSdocdkEqUo5U3kd8W5kwvjEpWSDU0MBQ9yf5Y8Ij8sRhTcpuxmi8pZeK86ZTAZ/KMsMoBKZCxgpXEoPeIbKSr6hxCfCDs6QUFRAemQ2wuWaigyyHlBVwT1Cj+H/ACiUWqtSONe2vdClqbADLIeUWgcMOQ0gMK07Dub7QtSkZ90PUlnhakAwH//Z"/>
          <p:cNvSpPr>
            <a:spLocks noChangeAspect="1" noChangeArrowheads="1"/>
          </p:cNvSpPr>
          <p:nvPr/>
        </p:nvSpPr>
        <p:spPr bwMode="auto">
          <a:xfrm>
            <a:off x="63500" y="-863600"/>
            <a:ext cx="2562225" cy="1781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6148" name="Picture 4" descr="http://2.bp.blogspot.com/-zLbzMczvp2o/Tqlzhwc7G2I/AAAAAAAABL4/8UBV9iND2jI/s400/orc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928802"/>
            <a:ext cx="2158557" cy="1500198"/>
          </a:xfrm>
          <a:prstGeom prst="rect">
            <a:avLst/>
          </a:prstGeom>
          <a:noFill/>
        </p:spPr>
      </p:pic>
      <p:pic>
        <p:nvPicPr>
          <p:cNvPr id="6152" name="Picture 8" descr="http://t1.gstatic.com/images?q=tbn:ANd9GcTIN2zufSVsqTRicFDulDOqIq6Q7zf-FDI3x-3KoFuG2Niz3np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643050"/>
            <a:ext cx="1709739" cy="1916650"/>
          </a:xfrm>
          <a:prstGeom prst="rect">
            <a:avLst/>
          </a:prstGeom>
          <a:noFill/>
        </p:spPr>
      </p:pic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0"/>
            <a:ext cx="173134" cy="2769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171396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0"/>
            <a:ext cx="7938" cy="0"/>
          </a:xfrm>
          <a:prstGeom prst="rect">
            <a:avLst/>
          </a:prstGeom>
          <a:solidFill>
            <a:srgbClr val="F5F5F5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AU"/>
          </a:p>
        </p:txBody>
      </p:sp>
      <p:pic>
        <p:nvPicPr>
          <p:cNvPr id="6160" name="Picture 16" descr="http://pokerevents.files.wordpress.com/2009/09/shark-eating-christin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3143248"/>
            <a:ext cx="2880250" cy="2166342"/>
          </a:xfrm>
          <a:prstGeom prst="rect">
            <a:avLst/>
          </a:prstGeom>
          <a:noFill/>
        </p:spPr>
      </p:pic>
      <p:pic>
        <p:nvPicPr>
          <p:cNvPr id="11" name="Ebony Page 8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7286644" y="0"/>
            <a:ext cx="2733692" cy="2733692"/>
          </a:xfrm>
          <a:prstGeom prst="rect">
            <a:avLst/>
          </a:prstGeom>
        </p:spPr>
      </p:pic>
      <p:pic>
        <p:nvPicPr>
          <p:cNvPr id="12" name="ebony page 9 spain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5643570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79191E-6 C 0.00781 0.00693 0.01562 0.00763 0.02448 0.01087 C 0.05208 0.02104 0.08107 0.02867 0.10972 0.0326 C 0.1401 0.04647 0.17812 0.06428 0.1967 0.10266 C 0.20035 0.11006 0.20851 0.13526 0.21146 0.14404 C 0.22205 0.2252 0.22083 0.20693 0.21302 0.36023 C 0.21232 0.37271 0.20868 0.3852 0.20312 0.39514 C 0.18646 0.42543 0.20816 0.38913 0.14913 0.43445 C 0.06719 0.49757 -0.02518 0.54011 -0.11979 0.55006 C -0.15313 0.53988 -0.18715 0.53341 -0.21979 0.51954 C -0.23038 0.51514 -0.23854 0.50404 -0.24757 0.49549 C -0.28663 0.45873 -0.3099 0.4148 -0.33611 0.36231 C -0.33993 0.34566 -0.34722 0.32971 -0.34774 0.31214 C -0.34879 0.23699 -0.30313 0.24347 -0.26233 0.23584 C -0.21198 0.24139 -0.14861 0.24115 -0.09688 0.26196 C -0.01493 0.29503 0.06788 0.37341 0.10642 0.47584 C 0.10712 0.48046 0.11423 0.51329 0.10816 0.51745 C 0.08594 0.53271 -0.11875 0.66034 -0.19358 0.68324 C -0.21649 0.69017 -0.24063 0.68902 -0.26406 0.69202 C -0.2816 0.69063 -0.29931 0.69225 -0.31649 0.68763 C -0.36181 0.6756 -0.38438 0.65364 -0.42465 0.62428 C -0.46233 0.56902 -0.50313 0.51699 -0.53785 0.4585 C -0.58663 0.37618 -0.61059 0.20046 -0.62639 0.12878 C -0.62587 0.11283 -0.62604 0.09665 -0.62465 0.08069 C -0.62222 0.05087 -0.58021 0.05549 -0.56893 0.05225 C -0.54115 0.05803 -0.51198 0.05734 -0.48542 0.06982 C -0.39427 0.11214 -0.325 0.19607 -0.2559 0.28162 C -0.23524 0.30728 -0.21389 0.33202 -0.19514 0.36023 C -0.1908 0.3667 -0.18681 0.37387 -0.18212 0.37988 C -0.1658 0.40069 -0.15504 0.40925 -0.14115 0.43006 C -0.13629 0.43745 -0.11268 0.46913 -0.11163 0.47815 C -0.11111 0.48254 -0.11823 0.4756 -0.12136 0.47376 C -0.12431 0.47191 -0.12674 0.46936 -0.12952 0.46705 C -0.1507 0.43214 -0.08715 0.38428 -0.07552 0.37549 C -0.01458 0.32948 0.07986 0.2541 0.15885 0.22913 C 0.16111 0.22774 0.16319 0.22589 0.16545 0.22474 C 0.16701 0.22381 0.17031 0.22497 0.17048 0.22266 C 0.17205 0.19445 0.16701 0.19722 0.15885 0.17688 C 0.15069 0.15653 0.15555 0.16023 0.14583 0.14404 C 0.13125 0.11977 0.10486 0.10243 0.08194 0.09826 C 0.07344 0.08092 0.07361 0.06659 0.07048 0.04578 C 0.06979 0.04092 0.06823 0.03584 0.06389 0.03491 C 0.04809 0.03167 0.03212 0.03052 0.01614 0.02821 C 0.01232 0.01318 0.01163 -0.0044 0.00486 -0.01757 C 0.00295 0.00647 0.00694 0.00971 2.77778E-7 -1.79191E-6 Z " pathEditMode="relative" ptsTypes="f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67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50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n-AU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My life Span is 25 years</a:t>
            </a:r>
            <a:endParaRPr lang="en-AU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Rectangle 3"/>
          <p:cNvSpPr/>
          <p:nvPr/>
        </p:nvSpPr>
        <p:spPr>
          <a:xfrm>
            <a:off x="214282" y="542926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sz="3600" dirty="0" smtClean="0"/>
              <a:t>Puede vivir hasta 25 años de edad.</a:t>
            </a:r>
            <a:endParaRPr lang="es-ES" sz="3600" dirty="0"/>
          </a:p>
        </p:txBody>
      </p:sp>
      <p:pic>
        <p:nvPicPr>
          <p:cNvPr id="6146" name="Picture 2" descr="http://t1.gstatic.com/images?q=tbn:ANd9GcSKDF4eKwevZlsU7xVSFs3tPGvcJFw-mTKzmoawPX0fDrZGzxX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2132856"/>
            <a:ext cx="5459775" cy="3235425"/>
          </a:xfrm>
          <a:prstGeom prst="rect">
            <a:avLst/>
          </a:prstGeom>
          <a:noFill/>
        </p:spPr>
      </p:pic>
      <p:pic>
        <p:nvPicPr>
          <p:cNvPr id="7" name="Ebony Page 9 English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786710" y="285728"/>
            <a:ext cx="1590684" cy="1590684"/>
          </a:xfrm>
          <a:prstGeom prst="rect">
            <a:avLst/>
          </a:prstGeom>
        </p:spPr>
      </p:pic>
      <p:pic>
        <p:nvPicPr>
          <p:cNvPr id="8" name="ebony page 9 spainsh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4500562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65896E-6 C 0.01146 -0.00301 0.0191 -0.00671 0.02951 -0.01087 C 0.04739 -0.01804 0.06232 -0.02151 0.07864 -0.03492 C 0.08021 -0.05388 0.08038 -0.07538 0.08351 -0.09388 C 0.08819 -0.12162 0.09722 -0.14752 0.1033 -0.1748 C 0.11528 -0.22914 0.13125 -0.26844 0.15573 -0.31654 C 0.14774 -0.32463 0.14097 -0.32925 0.13107 -0.3318 C 0.09687 -0.36 0.06111 -0.3859 0.02621 -0.41272 C 0.01493 -0.42151 0.00434 -0.43168 -0.0066 -0.44116 C -0.02865 -0.46012 -0.07379 -0.48417 -0.1033 -0.49133 C -0.11788 -0.4948 -0.13281 -0.49411 -0.14774 -0.49573 C -0.18004 -0.49434 -0.21198 -0.49318 -0.24427 -0.49133 C -0.26927 -0.48972 -0.29462 -0.48093 -0.31979 -0.47815 C -0.32413 -0.45966 -0.32795 -0.45365 -0.34271 -0.44532 C -0.36007 -0.43561 -0.37726 -0.42498 -0.39514 -0.41711 C -0.40191 -0.41411 -0.40955 -0.4148 -0.41667 -0.41272 C -0.43629 -0.40648 -0.43854 -0.40486 -0.45243 -0.39746 C -0.46702 -0.37804 -0.46302 -0.34752 -0.47552 -0.32532 C -0.48108 -0.31538 -0.48594 -0.30405 -0.49358 -0.29688 C -0.49549 -0.29503 -0.49809 -0.2948 -0.5 -0.29272 C -0.51129 -0.28093 -0.52396 -0.27052 -0.53281 -0.2555 C -0.55486 -0.21758 -0.57952 -0.18035 -0.60504 -0.14636 C -0.61077 -0.13133 -0.61372 -0.11422 -0.62136 -0.10058 C -0.62465 -0.0948 -0.62952 -0.09087 -0.63281 -0.08509 C -0.64722 -0.05989 -0.63906 -0.07307 -0.65747 -0.04578 C -0.65417 -0.03792 -0.65139 -0.02937 -0.64757 -0.02197 C -0.64445 -0.01619 -0.63698 -0.01156 -0.63281 -0.00671 C -0.61354 0.01595 -0.59358 0.03722 -0.57379 0.05896 C -0.56181 0.07213 -0.54948 0.07537 -0.53768 0.09156 C -0.52118 0.11398 -0.50868 0.13294 -0.48854 0.15052 C -0.47761 0.16 -0.4632 0.16578 -0.45087 0.17017 C -0.44393 0.17271 -0.4382 0.17896 -0.43125 0.18127 C -0.42153 0.1845 -0.40174 0.18774 -0.40174 0.18774 C -0.39705 0.18566 -0.39149 0.18474 -0.38698 0.18127 C -0.38542 0.18011 -0.38629 0.17641 -0.38524 0.17456 C -0.38403 0.17248 -0.38195 0.17156 -0.38038 0.17017 C -0.37604 0.17156 -0.37136 0.17202 -0.36719 0.17456 C -0.36077 0.17849 -0.35608 0.18705 -0.34931 0.18982 C -0.34045 0.19352 -0.33195 0.19791 -0.32292 0.20092 C -0.29757 0.20948 -0.26702 0.20809 -0.24097 0.20948 C -0.2224 0.22219 -0.1934 0.21317 -0.17379 0.20508 C -0.13056 0.18705 -0.0882 0.1667 -0.04445 0.15283 C -0.02552 0.13826 -0.00625 0.12601 0.01146 0.10913 C 0.02344 0.0978 0.04271 0.07422 0.05729 0.06774 C 0.06094 0.06612 0.06493 0.06659 0.06875 0.06543 C 0.10955 0.05225 0.07795 0.05965 0.10156 0.05456 C 0.12604 0.04254 0.14791 0.0326 0.17378 0.02844 C 0.18611 0.02381 0.19705 0.0215 0.20972 0.01965 C 0.23437 0.01225 0.26076 0.01317 0.28351 -0.00232 C 0.27743 -0.01827 0.26857 -0.03099 0.25903 -0.0437 C 0.24132 -0.10197 0.26007 -0.08648 0.25243 -0.2074 C 0.25208 -0.21156 0.24722 -0.21226 0.24427 -0.21411 C 0.2401 -0.21665 0.23576 -0.21943 0.23107 -0.22058 C 0.19913 -0.22798 0.16128 -0.23353 0.13437 -0.25989 C 0.03976 -0.24787 -0.04566 -0.18567 -0.13941 -0.16602 C -0.2441 -0.14405 -0.34323 -0.13341 -0.44931 -0.1311 C -0.46545 -0.12972 -0.49115 -0.13249 -0.50174 -0.11145 C -0.5066 -0.09041 -0.49531 -0.07815 -0.48524 -0.06336 C -0.4842 -0.05896 -0.48334 -0.05434 -0.48195 -0.05018 C -0.48021 -0.04486 -0.47691 -0.04047 -0.47552 -0.03492 C -0.47361 -0.02798 -0.47396 -0.02012 -0.47222 -0.01318 C -0.46181 0.0282 -0.44445 0.06659 -0.42622 0.10265 C -0.40174 0.15098 -0.38299 0.20046 -0.34271 0.22705 C -0.3099 0.24878 -0.27986 0.24601 -0.24271 0.24878 C -0.21077 0.24531 -0.16702 0.24508 -0.13785 0.22265 C -0.08368 0.18127 -0.03195 0.12901 0.01476 0.07422 C 0.02691 0.04554 0.02847 0.01965 0.03437 -0.01318 C 0.02778 -0.037 0.02326 -0.03399 0.01302 -0.05249 C -0.01476 -0.10243 -0.03924 -0.12417 -0.08368 -0.14844 C -0.08837 -0.15099 -0.09358 -0.15191 -0.09861 -0.15284 C -0.10764 -0.15469 -0.12622 -0.15723 -0.12622 -0.15723 C -0.16163 -0.15492 -0.15209 -0.15954 -0.1724 -0.14197 C -0.18264 -0.11399 -0.17136 -0.08578 -0.19028 -0.06128 C -0.21129 0.05641 -0.12552 0.11838 -0.05417 0.14404 C -0.03941 0.14265 -0.02431 0.14381 -0.0099 0.13965 C 0.00937 0.13433 0.03264 0.10497 0.04583 0.08739 C 0.06198 0.06589 0.0934 0.02173 0.0934 0.02173 C 0.09809 0.00647 0.1066 -0.00463 0.11146 -0.01966 C 0.11423 -0.02821 0.1158 -0.037 0.11805 -0.04578 C 0.11753 -0.05087 0.1184 -0.05688 0.11632 -0.06128 C 0.1151 -0.06382 0.11198 -0.06336 0.10972 -0.06336 C 0.09826 -0.06336 0.0868 -0.06197 0.07535 -0.06128 C 0.06597 -0.05804 0.0566 -0.05457 0.04757 -0.05018 C 0.0309 -0.03376 0.05052 -0.05434 0.03594 -0.03492 C 0.03403 -0.03237 0.03142 -0.03099 0.02951 -0.02844 C 0.02482 -0.02151 0.02205 -0.01203 0.01632 -0.00671 C 0.01337 -0.00393 -0.00486 0.01248 -2.22222E-6 2.65896E-6 Z " pathEditMode="relative" ptsTypes="fffffffffffffffffffffffffffffffffffffffffffffffffffffffffffffffffffffffffffffffffffffff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750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05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427</TotalTime>
  <Words>286</Words>
  <Application>Microsoft Office PowerPoint</Application>
  <PresentationFormat>On-screen Show (4:3)</PresentationFormat>
  <Paragraphs>35</Paragraphs>
  <Slides>13</Slides>
  <Notes>0</Notes>
  <HiddenSlides>0</HiddenSlides>
  <MMClips>22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  <vt:variant>
        <vt:lpstr>Custom Shows</vt:lpstr>
      </vt:variant>
      <vt:variant>
        <vt:i4>2</vt:i4>
      </vt:variant>
    </vt:vector>
  </HeadingPairs>
  <TitlesOfParts>
    <vt:vector size="16" baseType="lpstr">
      <vt:lpstr>Opulent</vt:lpstr>
      <vt:lpstr>Marine Otter </vt:lpstr>
      <vt:lpstr>     Hello,  I am Ebony.   I am a Marine Otter and  my scientific name is  </vt:lpstr>
      <vt:lpstr>I am a Mammal and I am  22 cm to 31 cm long</vt:lpstr>
      <vt:lpstr>And I live in the south  of peru and  straits  of magellan  </vt:lpstr>
      <vt:lpstr>I eat fish, small things and sometimes crabs </vt:lpstr>
      <vt:lpstr> I live around rocks in  coastal areas  and bays </vt:lpstr>
      <vt:lpstr>My Population is 1000. I might be  extinct in 2014 or 2013 </vt:lpstr>
      <vt:lpstr>My enemies are Sharks, Bald Eagles, Bears, Coyotes and Killer Whales.</vt:lpstr>
      <vt:lpstr>My life Span is 25 years</vt:lpstr>
      <vt:lpstr>And i can have up to two cubs </vt:lpstr>
      <vt:lpstr>Look there is my brother bill we live in swamps   </vt:lpstr>
      <vt:lpstr>by Ebony wooden </vt:lpstr>
      <vt:lpstr>Thanks for watching </vt:lpstr>
      <vt:lpstr>Custom Show 1</vt:lpstr>
      <vt:lpstr>Custom Show 2</vt:lpstr>
    </vt:vector>
  </TitlesOfParts>
  <Company>DECS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Marine Otter</dc:title>
  <dc:creator>SBAS</dc:creator>
  <cp:lastModifiedBy>ewooden</cp:lastModifiedBy>
  <cp:revision>46</cp:revision>
  <dcterms:created xsi:type="dcterms:W3CDTF">2011-10-20T03:30:02Z</dcterms:created>
  <dcterms:modified xsi:type="dcterms:W3CDTF">2011-12-13T01:53:16Z</dcterms:modified>
</cp:coreProperties>
</file>